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49" r:id="rId2"/>
    <p:sldMasterId id="2147483650" r:id="rId3"/>
    <p:sldMasterId id="2147483651" r:id="rId4"/>
    <p:sldMasterId id="2147483652" r:id="rId5"/>
  </p:sldMasterIdLst>
  <p:notesMasterIdLst>
    <p:notesMasterId r:id="rId46"/>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Lst>
  <p:sldSz cx="9144000" cy="6858000" type="screen4x3"/>
  <p:notesSz cx="6815138" cy="9944100"/>
  <p:defaultTextStyle>
    <a:defPPr lvl="0">
      <a:defRPr lang="tr-TR"/>
    </a:defPPr>
    <a:lvl1pPr marL="0" lvl="0" algn="l" defTabSz="914400" rtl="0" eaLnBrk="1" latinLnBrk="0" hangingPunct="1">
      <a:defRPr sz="1800" kern="1200">
        <a:solidFill>
          <a:schemeClr val="tx1"/>
        </a:solidFill>
        <a:latin typeface="+mn-lt"/>
        <a:ea typeface="+mn-ea"/>
        <a:cs typeface="+mn-cs"/>
      </a:defRPr>
    </a:lvl1pPr>
    <a:lvl2pPr marL="457200" lvl="1" algn="l" defTabSz="914400" rtl="0" eaLnBrk="1" latinLnBrk="0" hangingPunct="1">
      <a:defRPr sz="1800" kern="1200">
        <a:solidFill>
          <a:schemeClr val="tx1"/>
        </a:solidFill>
        <a:latin typeface="+mn-lt"/>
        <a:ea typeface="+mn-ea"/>
        <a:cs typeface="+mn-cs"/>
      </a:defRPr>
    </a:lvl2pPr>
    <a:lvl3pPr marL="914400" lvl="2" algn="l" defTabSz="914400" rtl="0" eaLnBrk="1" latinLnBrk="0" hangingPunct="1">
      <a:defRPr sz="1800" kern="1200">
        <a:solidFill>
          <a:schemeClr val="tx1"/>
        </a:solidFill>
        <a:latin typeface="+mn-lt"/>
        <a:ea typeface="+mn-ea"/>
        <a:cs typeface="+mn-cs"/>
      </a:defRPr>
    </a:lvl3pPr>
    <a:lvl4pPr marL="1371600" lvl="3" algn="l" defTabSz="914400" rtl="0" eaLnBrk="1" latinLnBrk="0" hangingPunct="1">
      <a:defRPr sz="1800" kern="1200">
        <a:solidFill>
          <a:schemeClr val="tx1"/>
        </a:solidFill>
        <a:latin typeface="+mn-lt"/>
        <a:ea typeface="+mn-ea"/>
        <a:cs typeface="+mn-cs"/>
      </a:defRPr>
    </a:lvl4pPr>
    <a:lvl5pPr marL="1828800" lvl="4" algn="l" defTabSz="914400" rtl="0" eaLnBrk="1" latinLnBrk="0" hangingPunct="1">
      <a:defRPr sz="1800" kern="1200">
        <a:solidFill>
          <a:schemeClr val="tx1"/>
        </a:solidFill>
        <a:latin typeface="+mn-lt"/>
        <a:ea typeface="+mn-ea"/>
        <a:cs typeface="+mn-cs"/>
      </a:defRPr>
    </a:lvl5pPr>
    <a:lvl6pPr marL="2286000" lvl="5" algn="l" defTabSz="914400" rtl="0" eaLnBrk="1" latinLnBrk="0" hangingPunct="1">
      <a:defRPr sz="1800" kern="1200">
        <a:solidFill>
          <a:schemeClr val="tx1"/>
        </a:solidFill>
        <a:latin typeface="+mn-lt"/>
        <a:ea typeface="+mn-ea"/>
        <a:cs typeface="+mn-cs"/>
      </a:defRPr>
    </a:lvl6pPr>
    <a:lvl7pPr marL="2743200" lvl="6" algn="l" defTabSz="914400" rtl="0" eaLnBrk="1" latinLnBrk="0" hangingPunct="1">
      <a:defRPr sz="1800" kern="1200">
        <a:solidFill>
          <a:schemeClr val="tx1"/>
        </a:solidFill>
        <a:latin typeface="+mn-lt"/>
        <a:ea typeface="+mn-ea"/>
        <a:cs typeface="+mn-cs"/>
      </a:defRPr>
    </a:lvl7pPr>
    <a:lvl8pPr marL="3200400" lvl="7" algn="l" defTabSz="914400" rtl="0" eaLnBrk="1" latinLnBrk="0" hangingPunct="1">
      <a:defRPr sz="1800" kern="1200">
        <a:solidFill>
          <a:schemeClr val="tx1"/>
        </a:solidFill>
        <a:latin typeface="+mn-lt"/>
        <a:ea typeface="+mn-ea"/>
        <a:cs typeface="+mn-cs"/>
      </a:defRPr>
    </a:lvl8pPr>
    <a:lvl9pPr marL="3657600" lvl="8"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1426" y="-7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viewProps" Target="viewProps.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53226" cy="497205"/>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60335" y="0"/>
            <a:ext cx="2953226" cy="497205"/>
          </a:xfrm>
          <a:prstGeom prst="rect">
            <a:avLst/>
          </a:prstGeom>
        </p:spPr>
        <p:txBody>
          <a:bodyPr vert="horz" lIns="91440" tIns="45720" rIns="91440" bIns="45720" rtlCol="0"/>
          <a:lstStyle>
            <a:lvl1pPr algn="r">
              <a:defRPr sz="1200"/>
            </a:lvl1pPr>
          </a:lstStyle>
          <a:p>
            <a:fld id="{12306475-D45C-4C82-A78E-6F3349D572FB}" type="datetimeFigureOut">
              <a:rPr lang="tr-TR" smtClean="0"/>
              <a:pPr/>
              <a:t>15.01.2019</a:t>
            </a:fld>
            <a:endParaRPr lang="tr-TR"/>
          </a:p>
        </p:txBody>
      </p:sp>
      <p:sp>
        <p:nvSpPr>
          <p:cNvPr id="4" name="3 Slayt Görüntüsü Yer Tutucusu"/>
          <p:cNvSpPr>
            <a:spLocks noGrp="1" noRot="1" noChangeAspect="1"/>
          </p:cNvSpPr>
          <p:nvPr>
            <p:ph type="sldImg" idx="2"/>
          </p:nvPr>
        </p:nvSpPr>
        <p:spPr>
          <a:xfrm>
            <a:off x="922338" y="746125"/>
            <a:ext cx="4972050" cy="3729038"/>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1514" y="4723448"/>
            <a:ext cx="5452110" cy="4474845"/>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9445169"/>
            <a:ext cx="2953226" cy="497205"/>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60335" y="9445169"/>
            <a:ext cx="2953226" cy="497205"/>
          </a:xfrm>
          <a:prstGeom prst="rect">
            <a:avLst/>
          </a:prstGeom>
        </p:spPr>
        <p:txBody>
          <a:bodyPr vert="horz" lIns="91440" tIns="45720" rIns="91440" bIns="45720" rtlCol="0" anchor="b"/>
          <a:lstStyle>
            <a:lvl1pPr algn="r">
              <a:defRPr sz="1200"/>
            </a:lvl1pPr>
          </a:lstStyle>
          <a:p>
            <a:fld id="{F46F134A-3E9B-4988-85AE-8C854B7E6BCD}" type="slidenum">
              <a:rPr lang="tr-TR" smtClean="0"/>
              <a:pPr/>
              <a:t>‹#›</a:t>
            </a:fld>
            <a:endParaRPr lang="tr-TR"/>
          </a:p>
        </p:txBody>
      </p:sp>
    </p:spTree>
    <p:extLst>
      <p:ext uri="{BB962C8B-B14F-4D97-AF65-F5344CB8AC3E}">
        <p14:creationId xmlns:p14="http://schemas.microsoft.com/office/powerpoint/2010/main" val="24652623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lvl1pPr>
              <a:defRPr/>
            </a:lvl1pPr>
          </a:lstStyle>
          <a:p>
            <a:pPr>
              <a:defRPr/>
            </a:pPr>
            <a:fld id="{48325D7C-D994-47FC-B009-49F9E91385E5}" type="datetimeFigureOut">
              <a:rPr lang="tr-TR"/>
              <a:pPr>
                <a:defRPr/>
              </a:pPr>
              <a:t>15.01.2019</a:t>
            </a:fld>
            <a:endParaRPr lang="tr-TR"/>
          </a:p>
        </p:txBody>
      </p:sp>
      <p:sp>
        <p:nvSpPr>
          <p:cNvPr id="5" name="Altbilgi Yer Tutucusu 4"/>
          <p:cNvSpPr>
            <a:spLocks noGrp="1"/>
          </p:cNvSpPr>
          <p:nvPr>
            <p:ph type="ftr" sz="quarter" idx="11"/>
          </p:nvPr>
        </p:nvSpPr>
        <p:spPr/>
        <p:txBody>
          <a:bodyPr/>
          <a:lstStyle>
            <a:lvl1pPr>
              <a:defRPr/>
            </a:lvl1pPr>
          </a:lstStyle>
          <a:p>
            <a:pPr>
              <a:defRPr/>
            </a:pPr>
            <a:endParaRPr lang="tr-TR"/>
          </a:p>
        </p:txBody>
      </p:sp>
      <p:sp>
        <p:nvSpPr>
          <p:cNvPr id="6" name="Slayt Numarası Yer Tutucusu 5"/>
          <p:cNvSpPr>
            <a:spLocks noGrp="1"/>
          </p:cNvSpPr>
          <p:nvPr>
            <p:ph type="sldNum" sz="quarter" idx="12"/>
          </p:nvPr>
        </p:nvSpPr>
        <p:spPr/>
        <p:txBody>
          <a:bodyPr/>
          <a:lstStyle>
            <a:lvl1pPr>
              <a:defRPr/>
            </a:lvl1pPr>
          </a:lstStyle>
          <a:p>
            <a:pPr>
              <a:defRPr/>
            </a:pPr>
            <a:fld id="{3691CB6E-BB81-4FEB-AFD1-B170E8238070}" type="slidenum">
              <a:rPr lang="tr-TR"/>
              <a:pPr>
                <a:defRPr/>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pPr>
              <a:defRPr/>
            </a:pPr>
            <a:fld id="{C0E920C2-928D-4756-9C83-80EECD582D26}" type="datetimeFigureOut">
              <a:rPr lang="tr-TR"/>
              <a:pPr>
                <a:defRPr/>
              </a:pPr>
              <a:t>15.01.2019</a:t>
            </a:fld>
            <a:endParaRPr lang="tr-TR"/>
          </a:p>
        </p:txBody>
      </p:sp>
      <p:sp>
        <p:nvSpPr>
          <p:cNvPr id="5" name="Altbilgi Yer Tutucusu 4"/>
          <p:cNvSpPr>
            <a:spLocks noGrp="1"/>
          </p:cNvSpPr>
          <p:nvPr>
            <p:ph type="ftr" sz="quarter" idx="11"/>
          </p:nvPr>
        </p:nvSpPr>
        <p:spPr/>
        <p:txBody>
          <a:bodyPr/>
          <a:lstStyle>
            <a:lvl1pPr>
              <a:defRPr/>
            </a:lvl1pPr>
          </a:lstStyle>
          <a:p>
            <a:pPr>
              <a:defRPr/>
            </a:pPr>
            <a:endParaRPr lang="tr-TR"/>
          </a:p>
        </p:txBody>
      </p:sp>
      <p:sp>
        <p:nvSpPr>
          <p:cNvPr id="6" name="Slayt Numarası Yer Tutucusu 5"/>
          <p:cNvSpPr>
            <a:spLocks noGrp="1"/>
          </p:cNvSpPr>
          <p:nvPr>
            <p:ph type="sldNum" sz="quarter" idx="12"/>
          </p:nvPr>
        </p:nvSpPr>
        <p:spPr/>
        <p:txBody>
          <a:bodyPr/>
          <a:lstStyle>
            <a:lvl1pPr>
              <a:defRPr/>
            </a:lvl1pPr>
          </a:lstStyle>
          <a:p>
            <a:pPr>
              <a:defRPr/>
            </a:pPr>
            <a:fld id="{8A356B68-7C47-4DBC-A8B3-3655AC79CE13}" type="slidenum">
              <a:rPr lang="tr-TR"/>
              <a:pPr>
                <a:defRPr/>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pPr>
              <a:defRPr/>
            </a:pPr>
            <a:fld id="{D509F90A-C819-48FC-8DDF-48C5D19C7516}" type="datetimeFigureOut">
              <a:rPr lang="tr-TR"/>
              <a:pPr>
                <a:defRPr/>
              </a:pPr>
              <a:t>15.01.2019</a:t>
            </a:fld>
            <a:endParaRPr lang="tr-TR"/>
          </a:p>
        </p:txBody>
      </p:sp>
      <p:sp>
        <p:nvSpPr>
          <p:cNvPr id="5" name="Altbilgi Yer Tutucusu 4"/>
          <p:cNvSpPr>
            <a:spLocks noGrp="1"/>
          </p:cNvSpPr>
          <p:nvPr>
            <p:ph type="ftr" sz="quarter" idx="11"/>
          </p:nvPr>
        </p:nvSpPr>
        <p:spPr/>
        <p:txBody>
          <a:bodyPr/>
          <a:lstStyle>
            <a:lvl1pPr>
              <a:defRPr/>
            </a:lvl1pPr>
          </a:lstStyle>
          <a:p>
            <a:pPr>
              <a:defRPr/>
            </a:pPr>
            <a:endParaRPr lang="tr-TR"/>
          </a:p>
        </p:txBody>
      </p:sp>
      <p:sp>
        <p:nvSpPr>
          <p:cNvPr id="6" name="Slayt Numarası Yer Tutucusu 5"/>
          <p:cNvSpPr>
            <a:spLocks noGrp="1"/>
          </p:cNvSpPr>
          <p:nvPr>
            <p:ph type="sldNum" sz="quarter" idx="12"/>
          </p:nvPr>
        </p:nvSpPr>
        <p:spPr/>
        <p:txBody>
          <a:bodyPr/>
          <a:lstStyle>
            <a:lvl1pPr>
              <a:defRPr/>
            </a:lvl1pPr>
          </a:lstStyle>
          <a:p>
            <a:pPr>
              <a:defRPr/>
            </a:pPr>
            <a:fld id="{4977D3F5-60FD-4735-BDCF-4B08615E20B8}" type="slidenum">
              <a:rPr lang="tr-TR"/>
              <a:pPr>
                <a:defRPr/>
              </a:pPr>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Başlık, Metin ve İçerik">
    <p:spTree>
      <p:nvGrpSpPr>
        <p:cNvPr id="1" name=""/>
        <p:cNvGrpSpPr/>
        <p:nvPr/>
      </p:nvGrpSpPr>
      <p:grpSpPr>
        <a:xfrm>
          <a:off x="0" y="0"/>
          <a:ext cx="0" cy="0"/>
          <a:chOff x="0" y="0"/>
          <a:chExt cx="0" cy="0"/>
        </a:xfrm>
      </p:grpSpPr>
      <p:sp>
        <p:nvSpPr>
          <p:cNvPr id="2" name="Başlık 1"/>
          <p:cNvSpPr>
            <a:spLocks noGrp="1"/>
          </p:cNvSpPr>
          <p:nvPr>
            <p:ph type="title"/>
          </p:nvPr>
        </p:nvSpPr>
        <p:spPr>
          <a:xfrm>
            <a:off x="1150938" y="214313"/>
            <a:ext cx="7793037" cy="1462087"/>
          </a:xfr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1182688" y="2017713"/>
            <a:ext cx="3810000" cy="4114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5145088" y="2017713"/>
            <a:ext cx="3810000" cy="4114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Date Placeholder 3"/>
          <p:cNvSpPr>
            <a:spLocks noGrp="1"/>
          </p:cNvSpPr>
          <p:nvPr>
            <p:ph type="dt" sz="half" idx="10"/>
          </p:nvPr>
        </p:nvSpPr>
        <p:spPr/>
        <p:txBody>
          <a:bodyPr/>
          <a:lstStyle>
            <a:lvl1pPr>
              <a:defRPr/>
            </a:lvl1pPr>
          </a:lstStyle>
          <a:p>
            <a:pPr>
              <a:defRPr/>
            </a:pPr>
            <a:endParaRPr lang="tr-TR">
              <a:solidFill>
                <a:srgbClr val="04617B">
                  <a:shade val="90000"/>
                </a:srgbClr>
              </a:solidFill>
            </a:endParaRPr>
          </a:p>
        </p:txBody>
      </p:sp>
      <p:sp>
        <p:nvSpPr>
          <p:cNvPr id="6" name="Footer Placeholder 4"/>
          <p:cNvSpPr>
            <a:spLocks noGrp="1"/>
          </p:cNvSpPr>
          <p:nvPr>
            <p:ph type="ftr" sz="quarter" idx="11"/>
          </p:nvPr>
        </p:nvSpPr>
        <p:spPr/>
        <p:txBody>
          <a:bodyPr/>
          <a:lstStyle>
            <a:lvl1pPr>
              <a:defRPr/>
            </a:lvl1pPr>
          </a:lstStyle>
          <a:p>
            <a:pPr>
              <a:defRPr/>
            </a:pPr>
            <a:endParaRPr lang="tr-TR">
              <a:solidFill>
                <a:srgbClr val="04617B">
                  <a:shade val="90000"/>
                </a:srgbClr>
              </a:solidFill>
            </a:endParaRPr>
          </a:p>
        </p:txBody>
      </p:sp>
      <p:sp>
        <p:nvSpPr>
          <p:cNvPr id="7" name="Slide Number Placeholder 5"/>
          <p:cNvSpPr>
            <a:spLocks noGrp="1"/>
          </p:cNvSpPr>
          <p:nvPr>
            <p:ph type="sldNum" sz="quarter" idx="12"/>
          </p:nvPr>
        </p:nvSpPr>
        <p:spPr/>
        <p:txBody>
          <a:bodyPr/>
          <a:lstStyle>
            <a:lvl1pPr>
              <a:defRPr/>
            </a:lvl1pPr>
          </a:lstStyle>
          <a:p>
            <a:pPr>
              <a:defRPr/>
            </a:pPr>
            <a:fld id="{E3F6F48A-6342-41D8-ACB8-C6E263553C1F}" type="slidenum">
              <a:rPr lang="tr-TR">
                <a:solidFill>
                  <a:srgbClr val="04617B">
                    <a:shade val="90000"/>
                  </a:srgbClr>
                </a:solidFill>
              </a:rPr>
              <a:pPr>
                <a:defRPr/>
              </a:pPr>
              <a:t>‹#›</a:t>
            </a:fld>
            <a:endParaRPr lang="tr-TR">
              <a:solidFill>
                <a:srgbClr val="04617B">
                  <a:shade val="90000"/>
                </a:srgbClr>
              </a:solidFill>
            </a:endParaRPr>
          </a:p>
        </p:txBody>
      </p:sp>
    </p:spTree>
    <p:extLst>
      <p:ext uri="{BB962C8B-B14F-4D97-AF65-F5344CB8AC3E}">
        <p14:creationId xmlns:p14="http://schemas.microsoft.com/office/powerpoint/2010/main" val="39845010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lvl1pPr>
              <a:defRPr/>
            </a:lvl1pPr>
          </a:lstStyle>
          <a:p>
            <a:pPr>
              <a:defRPr/>
            </a:pPr>
            <a:fld id="{01393030-DF5A-4284-8D19-ADA5219139D5}" type="datetimeFigureOut">
              <a:rPr lang="tr-TR">
                <a:solidFill>
                  <a:prstClr val="black">
                    <a:tint val="75000"/>
                  </a:prstClr>
                </a:solidFill>
              </a:rPr>
              <a:pPr>
                <a:defRPr/>
              </a:pPr>
              <a:t>15.01.2019</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lvl1pPr>
              <a:defRPr/>
            </a:lvl1pPr>
          </a:lstStyle>
          <a:p>
            <a:pPr>
              <a:defRPr/>
            </a:pPr>
            <a:fld id="{CD69B056-F0A8-4888-B25B-7044DB98CD2D}" type="slidenum">
              <a:rPr lang="tr-TR">
                <a:solidFill>
                  <a:prstClr val="black">
                    <a:tint val="75000"/>
                  </a:prstClr>
                </a:solidFill>
              </a:rPr>
              <a:pPr>
                <a:defRPr/>
              </a:pPr>
              <a:t>‹#›</a:t>
            </a:fld>
            <a:endParaRPr lang="tr-TR">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pPr>
              <a:defRPr/>
            </a:pPr>
            <a:fld id="{1236DE03-07C7-40BD-B86E-C2714107D54E}" type="datetimeFigureOut">
              <a:rPr lang="tr-TR">
                <a:solidFill>
                  <a:prstClr val="black">
                    <a:tint val="75000"/>
                  </a:prstClr>
                </a:solidFill>
              </a:rPr>
              <a:pPr>
                <a:defRPr/>
              </a:pPr>
              <a:t>15.01.2019</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lvl1pPr>
              <a:defRPr/>
            </a:lvl1pPr>
          </a:lstStyle>
          <a:p>
            <a:pPr>
              <a:defRPr/>
            </a:pPr>
            <a:fld id="{2D72F2B9-8AE0-43F2-B304-C76812453D02}" type="slidenum">
              <a:rPr lang="tr-TR">
                <a:solidFill>
                  <a:prstClr val="black">
                    <a:tint val="75000"/>
                  </a:prstClr>
                </a:solidFill>
              </a:rPr>
              <a:pPr>
                <a:defRPr/>
              </a:pPr>
              <a:t>‹#›</a:t>
            </a:fld>
            <a:endParaRPr lang="tr-TR">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lvl1pPr>
              <a:defRPr/>
            </a:lvl1pPr>
          </a:lstStyle>
          <a:p>
            <a:pPr>
              <a:defRPr/>
            </a:pPr>
            <a:fld id="{C9A45F96-9A69-4890-B2FB-18548009741C}" type="datetimeFigureOut">
              <a:rPr lang="tr-TR">
                <a:solidFill>
                  <a:prstClr val="black">
                    <a:tint val="75000"/>
                  </a:prstClr>
                </a:solidFill>
              </a:rPr>
              <a:pPr>
                <a:defRPr/>
              </a:pPr>
              <a:t>15.01.2019</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lvl1pPr>
              <a:defRPr/>
            </a:lvl1pPr>
          </a:lstStyle>
          <a:p>
            <a:pPr>
              <a:defRPr/>
            </a:pPr>
            <a:fld id="{EB7C4DBB-5413-410B-97A3-0B2783559D97}" type="slidenum">
              <a:rPr lang="tr-TR">
                <a:solidFill>
                  <a:prstClr val="black">
                    <a:tint val="75000"/>
                  </a:prstClr>
                </a:solidFill>
              </a:rPr>
              <a:pPr>
                <a:defRPr/>
              </a:pPr>
              <a:t>‹#›</a:t>
            </a:fld>
            <a:endParaRPr lang="tr-TR">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3"/>
          <p:cNvSpPr>
            <a:spLocks noGrp="1"/>
          </p:cNvSpPr>
          <p:nvPr>
            <p:ph type="dt" sz="half" idx="10"/>
          </p:nvPr>
        </p:nvSpPr>
        <p:spPr/>
        <p:txBody>
          <a:bodyPr/>
          <a:lstStyle>
            <a:lvl1pPr>
              <a:defRPr/>
            </a:lvl1pPr>
          </a:lstStyle>
          <a:p>
            <a:pPr>
              <a:defRPr/>
            </a:pPr>
            <a:fld id="{9959B971-009F-4C55-BF74-9BA10D796657}" type="datetimeFigureOut">
              <a:rPr lang="tr-TR">
                <a:solidFill>
                  <a:prstClr val="black">
                    <a:tint val="75000"/>
                  </a:prstClr>
                </a:solidFill>
              </a:rPr>
              <a:pPr>
                <a:defRPr/>
              </a:pPr>
              <a:t>15.01.2019</a:t>
            </a:fld>
            <a:endParaRPr lang="tr-TR">
              <a:solidFill>
                <a:prstClr val="black">
                  <a:tint val="75000"/>
                </a:prstClr>
              </a:solidFill>
            </a:endParaRPr>
          </a:p>
        </p:txBody>
      </p:sp>
      <p:sp>
        <p:nvSpPr>
          <p:cNvPr id="6" name="Altbilgi Yer Tutucusu 4"/>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7" name="Slayt Numarası Yer Tutucusu 5"/>
          <p:cNvSpPr>
            <a:spLocks noGrp="1"/>
          </p:cNvSpPr>
          <p:nvPr>
            <p:ph type="sldNum" sz="quarter" idx="12"/>
          </p:nvPr>
        </p:nvSpPr>
        <p:spPr/>
        <p:txBody>
          <a:bodyPr/>
          <a:lstStyle>
            <a:lvl1pPr>
              <a:defRPr/>
            </a:lvl1pPr>
          </a:lstStyle>
          <a:p>
            <a:pPr>
              <a:defRPr/>
            </a:pPr>
            <a:fld id="{A9869475-6501-4C84-BEA2-ADD7AA63D6DD}" type="slidenum">
              <a:rPr lang="tr-TR">
                <a:solidFill>
                  <a:prstClr val="black">
                    <a:tint val="75000"/>
                  </a:prstClr>
                </a:solidFill>
              </a:rPr>
              <a:pPr>
                <a:defRPr/>
              </a:pPr>
              <a:t>‹#›</a:t>
            </a:fld>
            <a:endParaRPr lang="tr-TR">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3"/>
          <p:cNvSpPr>
            <a:spLocks noGrp="1"/>
          </p:cNvSpPr>
          <p:nvPr>
            <p:ph type="dt" sz="half" idx="10"/>
          </p:nvPr>
        </p:nvSpPr>
        <p:spPr/>
        <p:txBody>
          <a:bodyPr/>
          <a:lstStyle>
            <a:lvl1pPr>
              <a:defRPr/>
            </a:lvl1pPr>
          </a:lstStyle>
          <a:p>
            <a:pPr>
              <a:defRPr/>
            </a:pPr>
            <a:fld id="{E0311972-2E4D-44C3-B685-BE550D2B8F88}" type="datetimeFigureOut">
              <a:rPr lang="tr-TR">
                <a:solidFill>
                  <a:prstClr val="black">
                    <a:tint val="75000"/>
                  </a:prstClr>
                </a:solidFill>
              </a:rPr>
              <a:pPr>
                <a:defRPr/>
              </a:pPr>
              <a:t>15.01.2019</a:t>
            </a:fld>
            <a:endParaRPr lang="tr-TR">
              <a:solidFill>
                <a:prstClr val="black">
                  <a:tint val="75000"/>
                </a:prstClr>
              </a:solidFill>
            </a:endParaRPr>
          </a:p>
        </p:txBody>
      </p:sp>
      <p:sp>
        <p:nvSpPr>
          <p:cNvPr id="8" name="Altbilgi Yer Tutucusu 4"/>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9" name="Slayt Numarası Yer Tutucusu 5"/>
          <p:cNvSpPr>
            <a:spLocks noGrp="1"/>
          </p:cNvSpPr>
          <p:nvPr>
            <p:ph type="sldNum" sz="quarter" idx="12"/>
          </p:nvPr>
        </p:nvSpPr>
        <p:spPr/>
        <p:txBody>
          <a:bodyPr/>
          <a:lstStyle>
            <a:lvl1pPr>
              <a:defRPr/>
            </a:lvl1pPr>
          </a:lstStyle>
          <a:p>
            <a:pPr>
              <a:defRPr/>
            </a:pPr>
            <a:fld id="{429610B5-ECCA-41ED-91E1-4BDEC5E42AAE}" type="slidenum">
              <a:rPr lang="tr-TR">
                <a:solidFill>
                  <a:prstClr val="black">
                    <a:tint val="75000"/>
                  </a:prstClr>
                </a:solidFill>
              </a:rPr>
              <a:pPr>
                <a:defRPr/>
              </a:pPr>
              <a:t>‹#›</a:t>
            </a:fld>
            <a:endParaRPr lang="tr-TR">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3"/>
          <p:cNvSpPr>
            <a:spLocks noGrp="1"/>
          </p:cNvSpPr>
          <p:nvPr>
            <p:ph type="dt" sz="half" idx="10"/>
          </p:nvPr>
        </p:nvSpPr>
        <p:spPr/>
        <p:txBody>
          <a:bodyPr/>
          <a:lstStyle>
            <a:lvl1pPr>
              <a:defRPr/>
            </a:lvl1pPr>
          </a:lstStyle>
          <a:p>
            <a:pPr>
              <a:defRPr/>
            </a:pPr>
            <a:fld id="{E7FE103D-2A42-48F8-92E9-58B4FE6335A9}" type="datetimeFigureOut">
              <a:rPr lang="tr-TR">
                <a:solidFill>
                  <a:prstClr val="black">
                    <a:tint val="75000"/>
                  </a:prstClr>
                </a:solidFill>
              </a:rPr>
              <a:pPr>
                <a:defRPr/>
              </a:pPr>
              <a:t>15.01.2019</a:t>
            </a:fld>
            <a:endParaRPr lang="tr-TR">
              <a:solidFill>
                <a:prstClr val="black">
                  <a:tint val="75000"/>
                </a:prstClr>
              </a:solidFill>
            </a:endParaRPr>
          </a:p>
        </p:txBody>
      </p:sp>
      <p:sp>
        <p:nvSpPr>
          <p:cNvPr id="4" name="Altbilgi Yer Tutucusu 4"/>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5" name="Slayt Numarası Yer Tutucusu 5"/>
          <p:cNvSpPr>
            <a:spLocks noGrp="1"/>
          </p:cNvSpPr>
          <p:nvPr>
            <p:ph type="sldNum" sz="quarter" idx="12"/>
          </p:nvPr>
        </p:nvSpPr>
        <p:spPr/>
        <p:txBody>
          <a:bodyPr/>
          <a:lstStyle>
            <a:lvl1pPr>
              <a:defRPr/>
            </a:lvl1pPr>
          </a:lstStyle>
          <a:p>
            <a:pPr>
              <a:defRPr/>
            </a:pPr>
            <a:fld id="{2A6B3C52-E124-4A0D-AA1F-C0BA74581485}" type="slidenum">
              <a:rPr lang="tr-TR">
                <a:solidFill>
                  <a:prstClr val="black">
                    <a:tint val="75000"/>
                  </a:prstClr>
                </a:solidFill>
              </a:rPr>
              <a:pPr>
                <a:defRPr/>
              </a:pPr>
              <a:t>‹#›</a:t>
            </a:fld>
            <a:endParaRPr lang="tr-TR">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3"/>
          <p:cNvSpPr>
            <a:spLocks noGrp="1"/>
          </p:cNvSpPr>
          <p:nvPr>
            <p:ph type="dt" sz="half" idx="10"/>
          </p:nvPr>
        </p:nvSpPr>
        <p:spPr/>
        <p:txBody>
          <a:bodyPr/>
          <a:lstStyle>
            <a:lvl1pPr>
              <a:defRPr/>
            </a:lvl1pPr>
          </a:lstStyle>
          <a:p>
            <a:pPr>
              <a:defRPr/>
            </a:pPr>
            <a:fld id="{2B1D4C6F-B413-4539-A8C7-AD7E4525CC76}" type="datetimeFigureOut">
              <a:rPr lang="tr-TR">
                <a:solidFill>
                  <a:prstClr val="black">
                    <a:tint val="75000"/>
                  </a:prstClr>
                </a:solidFill>
              </a:rPr>
              <a:pPr>
                <a:defRPr/>
              </a:pPr>
              <a:t>15.01.2019</a:t>
            </a:fld>
            <a:endParaRPr lang="tr-TR">
              <a:solidFill>
                <a:prstClr val="black">
                  <a:tint val="75000"/>
                </a:prstClr>
              </a:solidFill>
            </a:endParaRPr>
          </a:p>
        </p:txBody>
      </p:sp>
      <p:sp>
        <p:nvSpPr>
          <p:cNvPr id="3" name="Altbilgi Yer Tutucusu 4"/>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4" name="Slayt Numarası Yer Tutucusu 5"/>
          <p:cNvSpPr>
            <a:spLocks noGrp="1"/>
          </p:cNvSpPr>
          <p:nvPr>
            <p:ph type="sldNum" sz="quarter" idx="12"/>
          </p:nvPr>
        </p:nvSpPr>
        <p:spPr/>
        <p:txBody>
          <a:bodyPr/>
          <a:lstStyle>
            <a:lvl1pPr>
              <a:defRPr/>
            </a:lvl1pPr>
          </a:lstStyle>
          <a:p>
            <a:pPr>
              <a:defRPr/>
            </a:pPr>
            <a:fld id="{5DEC97FE-74D7-4A78-94E4-0653289CCE58}" type="slidenum">
              <a:rPr lang="tr-TR">
                <a:solidFill>
                  <a:prstClr val="black">
                    <a:tint val="75000"/>
                  </a:prstClr>
                </a:solidFill>
              </a:rPr>
              <a:pPr>
                <a:defRPr/>
              </a:pPr>
              <a:t>‹#›</a:t>
            </a:fld>
            <a:endParaRPr lang="tr-TR">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pPr>
              <a:defRPr/>
            </a:pPr>
            <a:fld id="{FA3FCAE9-3B50-4B4D-9465-267DCDAD4F58}" type="datetimeFigureOut">
              <a:rPr lang="tr-TR"/>
              <a:pPr>
                <a:defRPr/>
              </a:pPr>
              <a:t>15.01.2019</a:t>
            </a:fld>
            <a:endParaRPr lang="tr-TR"/>
          </a:p>
        </p:txBody>
      </p:sp>
      <p:sp>
        <p:nvSpPr>
          <p:cNvPr id="5" name="Altbilgi Yer Tutucusu 4"/>
          <p:cNvSpPr>
            <a:spLocks noGrp="1"/>
          </p:cNvSpPr>
          <p:nvPr>
            <p:ph type="ftr" sz="quarter" idx="11"/>
          </p:nvPr>
        </p:nvSpPr>
        <p:spPr/>
        <p:txBody>
          <a:bodyPr/>
          <a:lstStyle>
            <a:lvl1pPr>
              <a:defRPr/>
            </a:lvl1pPr>
          </a:lstStyle>
          <a:p>
            <a:pPr>
              <a:defRPr/>
            </a:pPr>
            <a:endParaRPr lang="tr-TR"/>
          </a:p>
        </p:txBody>
      </p:sp>
      <p:sp>
        <p:nvSpPr>
          <p:cNvPr id="6" name="Slayt Numarası Yer Tutucusu 5"/>
          <p:cNvSpPr>
            <a:spLocks noGrp="1"/>
          </p:cNvSpPr>
          <p:nvPr>
            <p:ph type="sldNum" sz="quarter" idx="12"/>
          </p:nvPr>
        </p:nvSpPr>
        <p:spPr/>
        <p:txBody>
          <a:bodyPr/>
          <a:lstStyle>
            <a:lvl1pPr>
              <a:defRPr/>
            </a:lvl1pPr>
          </a:lstStyle>
          <a:p>
            <a:pPr>
              <a:defRPr/>
            </a:pPr>
            <a:fld id="{899BAB8B-4826-4844-B9DF-B3ABF4A0D279}" type="slidenum">
              <a:rPr lang="tr-TR"/>
              <a:pPr>
                <a:defRPr/>
              </a:pPr>
              <a:t>‹#›</a:t>
            </a:fld>
            <a:endParaRPr lang="tr-T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3"/>
          <p:cNvSpPr>
            <a:spLocks noGrp="1"/>
          </p:cNvSpPr>
          <p:nvPr>
            <p:ph type="dt" sz="half" idx="10"/>
          </p:nvPr>
        </p:nvSpPr>
        <p:spPr/>
        <p:txBody>
          <a:bodyPr/>
          <a:lstStyle>
            <a:lvl1pPr>
              <a:defRPr/>
            </a:lvl1pPr>
          </a:lstStyle>
          <a:p>
            <a:pPr>
              <a:defRPr/>
            </a:pPr>
            <a:fld id="{C0D16D5D-864A-40FB-B6C5-E499ECDA574C}" type="datetimeFigureOut">
              <a:rPr lang="tr-TR">
                <a:solidFill>
                  <a:prstClr val="black">
                    <a:tint val="75000"/>
                  </a:prstClr>
                </a:solidFill>
              </a:rPr>
              <a:pPr>
                <a:defRPr/>
              </a:pPr>
              <a:t>15.01.2019</a:t>
            </a:fld>
            <a:endParaRPr lang="tr-TR">
              <a:solidFill>
                <a:prstClr val="black">
                  <a:tint val="75000"/>
                </a:prstClr>
              </a:solidFill>
            </a:endParaRPr>
          </a:p>
        </p:txBody>
      </p:sp>
      <p:sp>
        <p:nvSpPr>
          <p:cNvPr id="6" name="Altbilgi Yer Tutucusu 4"/>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7" name="Slayt Numarası Yer Tutucusu 5"/>
          <p:cNvSpPr>
            <a:spLocks noGrp="1"/>
          </p:cNvSpPr>
          <p:nvPr>
            <p:ph type="sldNum" sz="quarter" idx="12"/>
          </p:nvPr>
        </p:nvSpPr>
        <p:spPr/>
        <p:txBody>
          <a:bodyPr/>
          <a:lstStyle>
            <a:lvl1pPr>
              <a:defRPr/>
            </a:lvl1pPr>
          </a:lstStyle>
          <a:p>
            <a:pPr>
              <a:defRPr/>
            </a:pPr>
            <a:fld id="{F8F54A6D-7563-4725-976A-AA4EADDAD93D}" type="slidenum">
              <a:rPr lang="tr-TR">
                <a:solidFill>
                  <a:prstClr val="black">
                    <a:tint val="75000"/>
                  </a:prstClr>
                </a:solidFill>
              </a:rPr>
              <a:pPr>
                <a:defRPr/>
              </a:pPr>
              <a:t>‹#›</a:t>
            </a:fld>
            <a:endParaRPr lang="tr-TR">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3"/>
          <p:cNvSpPr>
            <a:spLocks noGrp="1"/>
          </p:cNvSpPr>
          <p:nvPr>
            <p:ph type="dt" sz="half" idx="10"/>
          </p:nvPr>
        </p:nvSpPr>
        <p:spPr/>
        <p:txBody>
          <a:bodyPr/>
          <a:lstStyle>
            <a:lvl1pPr>
              <a:defRPr/>
            </a:lvl1pPr>
          </a:lstStyle>
          <a:p>
            <a:pPr>
              <a:defRPr/>
            </a:pPr>
            <a:fld id="{657E4573-67DF-47CE-B63C-F9992E3179D6}" type="datetimeFigureOut">
              <a:rPr lang="tr-TR">
                <a:solidFill>
                  <a:prstClr val="black">
                    <a:tint val="75000"/>
                  </a:prstClr>
                </a:solidFill>
              </a:rPr>
              <a:pPr>
                <a:defRPr/>
              </a:pPr>
              <a:t>15.01.2019</a:t>
            </a:fld>
            <a:endParaRPr lang="tr-TR">
              <a:solidFill>
                <a:prstClr val="black">
                  <a:tint val="75000"/>
                </a:prstClr>
              </a:solidFill>
            </a:endParaRPr>
          </a:p>
        </p:txBody>
      </p:sp>
      <p:sp>
        <p:nvSpPr>
          <p:cNvPr id="6" name="Altbilgi Yer Tutucusu 4"/>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7" name="Slayt Numarası Yer Tutucusu 5"/>
          <p:cNvSpPr>
            <a:spLocks noGrp="1"/>
          </p:cNvSpPr>
          <p:nvPr>
            <p:ph type="sldNum" sz="quarter" idx="12"/>
          </p:nvPr>
        </p:nvSpPr>
        <p:spPr/>
        <p:txBody>
          <a:bodyPr/>
          <a:lstStyle>
            <a:lvl1pPr>
              <a:defRPr/>
            </a:lvl1pPr>
          </a:lstStyle>
          <a:p>
            <a:pPr>
              <a:defRPr/>
            </a:pPr>
            <a:fld id="{D0E70344-29CA-423A-98C0-7D8CCC95DC4E}" type="slidenum">
              <a:rPr lang="tr-TR">
                <a:solidFill>
                  <a:prstClr val="black">
                    <a:tint val="75000"/>
                  </a:prstClr>
                </a:solidFill>
              </a:rPr>
              <a:pPr>
                <a:defRPr/>
              </a:pPr>
              <a:t>‹#›</a:t>
            </a:fld>
            <a:endParaRPr lang="tr-TR">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pPr>
              <a:defRPr/>
            </a:pPr>
            <a:fld id="{943040AE-946C-4CB2-BA21-4764295DA3ED}" type="datetimeFigureOut">
              <a:rPr lang="tr-TR">
                <a:solidFill>
                  <a:prstClr val="black">
                    <a:tint val="75000"/>
                  </a:prstClr>
                </a:solidFill>
              </a:rPr>
              <a:pPr>
                <a:defRPr/>
              </a:pPr>
              <a:t>15.01.2019</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lvl1pPr>
              <a:defRPr/>
            </a:lvl1pPr>
          </a:lstStyle>
          <a:p>
            <a:pPr>
              <a:defRPr/>
            </a:pPr>
            <a:fld id="{F0AC45CB-73EC-4221-907E-18068E3ACBA9}" type="slidenum">
              <a:rPr lang="tr-TR">
                <a:solidFill>
                  <a:prstClr val="black">
                    <a:tint val="75000"/>
                  </a:prstClr>
                </a:solidFill>
              </a:rPr>
              <a:pPr>
                <a:defRPr/>
              </a:pPr>
              <a:t>‹#›</a:t>
            </a:fld>
            <a:endParaRPr lang="tr-TR">
              <a:solidFill>
                <a:prstClr val="black">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pPr>
              <a:defRPr/>
            </a:pPr>
            <a:fld id="{0E3A9900-20D9-49AB-9C2F-7AAC0E61A974}" type="datetimeFigureOut">
              <a:rPr lang="tr-TR">
                <a:solidFill>
                  <a:prstClr val="black">
                    <a:tint val="75000"/>
                  </a:prstClr>
                </a:solidFill>
              </a:rPr>
              <a:pPr>
                <a:defRPr/>
              </a:pPr>
              <a:t>15.01.2019</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lvl1pPr>
              <a:defRPr/>
            </a:lvl1pPr>
          </a:lstStyle>
          <a:p>
            <a:pPr>
              <a:defRPr/>
            </a:pPr>
            <a:fld id="{D39B6656-EF5C-40D6-B31E-C84BFF54760B}" type="slidenum">
              <a:rPr lang="tr-TR">
                <a:solidFill>
                  <a:prstClr val="black">
                    <a:tint val="75000"/>
                  </a:prstClr>
                </a:solidFill>
              </a:rPr>
              <a:pPr>
                <a:defRPr/>
              </a:pPr>
              <a:t>‹#›</a:t>
            </a:fld>
            <a:endParaRPr lang="tr-TR">
              <a:solidFill>
                <a:prstClr val="black">
                  <a:tint val="7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lvl1pPr>
              <a:defRPr/>
            </a:lvl1pPr>
          </a:lstStyle>
          <a:p>
            <a:pPr>
              <a:defRPr/>
            </a:pPr>
            <a:fld id="{01393030-DF5A-4284-8D19-ADA5219139D5}" type="datetimeFigureOut">
              <a:rPr lang="tr-TR">
                <a:solidFill>
                  <a:prstClr val="black">
                    <a:tint val="75000"/>
                  </a:prstClr>
                </a:solidFill>
              </a:rPr>
              <a:pPr>
                <a:defRPr/>
              </a:pPr>
              <a:t>15.01.2019</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lvl1pPr>
              <a:defRPr/>
            </a:lvl1pPr>
          </a:lstStyle>
          <a:p>
            <a:pPr>
              <a:defRPr/>
            </a:pPr>
            <a:fld id="{CD69B056-F0A8-4888-B25B-7044DB98CD2D}" type="slidenum">
              <a:rPr lang="tr-TR">
                <a:solidFill>
                  <a:prstClr val="black">
                    <a:tint val="75000"/>
                  </a:prstClr>
                </a:solidFill>
              </a:rPr>
              <a:pPr>
                <a:defRPr/>
              </a:pPr>
              <a:t>‹#›</a:t>
            </a:fld>
            <a:endParaRPr lang="tr-TR">
              <a:solidFill>
                <a:prstClr val="black">
                  <a:tint val="75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pPr>
              <a:defRPr/>
            </a:pPr>
            <a:fld id="{1236DE03-07C7-40BD-B86E-C2714107D54E}" type="datetimeFigureOut">
              <a:rPr lang="tr-TR">
                <a:solidFill>
                  <a:prstClr val="black">
                    <a:tint val="75000"/>
                  </a:prstClr>
                </a:solidFill>
              </a:rPr>
              <a:pPr>
                <a:defRPr/>
              </a:pPr>
              <a:t>15.01.2019</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lvl1pPr>
              <a:defRPr/>
            </a:lvl1pPr>
          </a:lstStyle>
          <a:p>
            <a:pPr>
              <a:defRPr/>
            </a:pPr>
            <a:fld id="{2D72F2B9-8AE0-43F2-B304-C76812453D02}" type="slidenum">
              <a:rPr lang="tr-TR">
                <a:solidFill>
                  <a:prstClr val="black">
                    <a:tint val="75000"/>
                  </a:prstClr>
                </a:solidFill>
              </a:rPr>
              <a:pPr>
                <a:defRPr/>
              </a:pPr>
              <a:t>‹#›</a:t>
            </a:fld>
            <a:endParaRPr lang="tr-TR">
              <a:solidFill>
                <a:prstClr val="black">
                  <a:tint val="75000"/>
                </a:prstClr>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lvl1pPr>
              <a:defRPr/>
            </a:lvl1pPr>
          </a:lstStyle>
          <a:p>
            <a:pPr>
              <a:defRPr/>
            </a:pPr>
            <a:fld id="{C9A45F96-9A69-4890-B2FB-18548009741C}" type="datetimeFigureOut">
              <a:rPr lang="tr-TR">
                <a:solidFill>
                  <a:prstClr val="black">
                    <a:tint val="75000"/>
                  </a:prstClr>
                </a:solidFill>
              </a:rPr>
              <a:pPr>
                <a:defRPr/>
              </a:pPr>
              <a:t>15.01.2019</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lvl1pPr>
              <a:defRPr/>
            </a:lvl1pPr>
          </a:lstStyle>
          <a:p>
            <a:pPr>
              <a:defRPr/>
            </a:pPr>
            <a:fld id="{EB7C4DBB-5413-410B-97A3-0B2783559D97}" type="slidenum">
              <a:rPr lang="tr-TR">
                <a:solidFill>
                  <a:prstClr val="black">
                    <a:tint val="75000"/>
                  </a:prstClr>
                </a:solidFill>
              </a:rPr>
              <a:pPr>
                <a:defRPr/>
              </a:pPr>
              <a:t>‹#›</a:t>
            </a:fld>
            <a:endParaRPr lang="tr-TR">
              <a:solidFill>
                <a:prstClr val="black">
                  <a:tint val="75000"/>
                </a:prst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3"/>
          <p:cNvSpPr>
            <a:spLocks noGrp="1"/>
          </p:cNvSpPr>
          <p:nvPr>
            <p:ph type="dt" sz="half" idx="10"/>
          </p:nvPr>
        </p:nvSpPr>
        <p:spPr/>
        <p:txBody>
          <a:bodyPr/>
          <a:lstStyle>
            <a:lvl1pPr>
              <a:defRPr/>
            </a:lvl1pPr>
          </a:lstStyle>
          <a:p>
            <a:pPr>
              <a:defRPr/>
            </a:pPr>
            <a:fld id="{9959B971-009F-4C55-BF74-9BA10D796657}" type="datetimeFigureOut">
              <a:rPr lang="tr-TR">
                <a:solidFill>
                  <a:prstClr val="black">
                    <a:tint val="75000"/>
                  </a:prstClr>
                </a:solidFill>
              </a:rPr>
              <a:pPr>
                <a:defRPr/>
              </a:pPr>
              <a:t>15.01.2019</a:t>
            </a:fld>
            <a:endParaRPr lang="tr-TR">
              <a:solidFill>
                <a:prstClr val="black">
                  <a:tint val="75000"/>
                </a:prstClr>
              </a:solidFill>
            </a:endParaRPr>
          </a:p>
        </p:txBody>
      </p:sp>
      <p:sp>
        <p:nvSpPr>
          <p:cNvPr id="6" name="Altbilgi Yer Tutucusu 4"/>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7" name="Slayt Numarası Yer Tutucusu 5"/>
          <p:cNvSpPr>
            <a:spLocks noGrp="1"/>
          </p:cNvSpPr>
          <p:nvPr>
            <p:ph type="sldNum" sz="quarter" idx="12"/>
          </p:nvPr>
        </p:nvSpPr>
        <p:spPr/>
        <p:txBody>
          <a:bodyPr/>
          <a:lstStyle>
            <a:lvl1pPr>
              <a:defRPr/>
            </a:lvl1pPr>
          </a:lstStyle>
          <a:p>
            <a:pPr>
              <a:defRPr/>
            </a:pPr>
            <a:fld id="{A9869475-6501-4C84-BEA2-ADD7AA63D6DD}" type="slidenum">
              <a:rPr lang="tr-TR">
                <a:solidFill>
                  <a:prstClr val="black">
                    <a:tint val="75000"/>
                  </a:prstClr>
                </a:solidFill>
              </a:rPr>
              <a:pPr>
                <a:defRPr/>
              </a:pPr>
              <a:t>‹#›</a:t>
            </a:fld>
            <a:endParaRPr lang="tr-TR">
              <a:solidFill>
                <a:prstClr val="black">
                  <a:tint val="75000"/>
                </a:prst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3"/>
          <p:cNvSpPr>
            <a:spLocks noGrp="1"/>
          </p:cNvSpPr>
          <p:nvPr>
            <p:ph type="dt" sz="half" idx="10"/>
          </p:nvPr>
        </p:nvSpPr>
        <p:spPr/>
        <p:txBody>
          <a:bodyPr/>
          <a:lstStyle>
            <a:lvl1pPr>
              <a:defRPr/>
            </a:lvl1pPr>
          </a:lstStyle>
          <a:p>
            <a:pPr>
              <a:defRPr/>
            </a:pPr>
            <a:fld id="{E0311972-2E4D-44C3-B685-BE550D2B8F88}" type="datetimeFigureOut">
              <a:rPr lang="tr-TR">
                <a:solidFill>
                  <a:prstClr val="black">
                    <a:tint val="75000"/>
                  </a:prstClr>
                </a:solidFill>
              </a:rPr>
              <a:pPr>
                <a:defRPr/>
              </a:pPr>
              <a:t>15.01.2019</a:t>
            </a:fld>
            <a:endParaRPr lang="tr-TR">
              <a:solidFill>
                <a:prstClr val="black">
                  <a:tint val="75000"/>
                </a:prstClr>
              </a:solidFill>
            </a:endParaRPr>
          </a:p>
        </p:txBody>
      </p:sp>
      <p:sp>
        <p:nvSpPr>
          <p:cNvPr id="8" name="Altbilgi Yer Tutucusu 4"/>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9" name="Slayt Numarası Yer Tutucusu 5"/>
          <p:cNvSpPr>
            <a:spLocks noGrp="1"/>
          </p:cNvSpPr>
          <p:nvPr>
            <p:ph type="sldNum" sz="quarter" idx="12"/>
          </p:nvPr>
        </p:nvSpPr>
        <p:spPr/>
        <p:txBody>
          <a:bodyPr/>
          <a:lstStyle>
            <a:lvl1pPr>
              <a:defRPr/>
            </a:lvl1pPr>
          </a:lstStyle>
          <a:p>
            <a:pPr>
              <a:defRPr/>
            </a:pPr>
            <a:fld id="{429610B5-ECCA-41ED-91E1-4BDEC5E42AAE}" type="slidenum">
              <a:rPr lang="tr-TR">
                <a:solidFill>
                  <a:prstClr val="black">
                    <a:tint val="75000"/>
                  </a:prstClr>
                </a:solidFill>
              </a:rPr>
              <a:pPr>
                <a:defRPr/>
              </a:pPr>
              <a:t>‹#›</a:t>
            </a:fld>
            <a:endParaRPr lang="tr-TR">
              <a:solidFill>
                <a:prstClr val="black">
                  <a:tint val="75000"/>
                </a:prstClr>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3"/>
          <p:cNvSpPr>
            <a:spLocks noGrp="1"/>
          </p:cNvSpPr>
          <p:nvPr>
            <p:ph type="dt" sz="half" idx="10"/>
          </p:nvPr>
        </p:nvSpPr>
        <p:spPr/>
        <p:txBody>
          <a:bodyPr/>
          <a:lstStyle>
            <a:lvl1pPr>
              <a:defRPr/>
            </a:lvl1pPr>
          </a:lstStyle>
          <a:p>
            <a:pPr>
              <a:defRPr/>
            </a:pPr>
            <a:fld id="{E7FE103D-2A42-48F8-92E9-58B4FE6335A9}" type="datetimeFigureOut">
              <a:rPr lang="tr-TR">
                <a:solidFill>
                  <a:prstClr val="black">
                    <a:tint val="75000"/>
                  </a:prstClr>
                </a:solidFill>
              </a:rPr>
              <a:pPr>
                <a:defRPr/>
              </a:pPr>
              <a:t>15.01.2019</a:t>
            </a:fld>
            <a:endParaRPr lang="tr-TR">
              <a:solidFill>
                <a:prstClr val="black">
                  <a:tint val="75000"/>
                </a:prstClr>
              </a:solidFill>
            </a:endParaRPr>
          </a:p>
        </p:txBody>
      </p:sp>
      <p:sp>
        <p:nvSpPr>
          <p:cNvPr id="4" name="Altbilgi Yer Tutucusu 4"/>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5" name="Slayt Numarası Yer Tutucusu 5"/>
          <p:cNvSpPr>
            <a:spLocks noGrp="1"/>
          </p:cNvSpPr>
          <p:nvPr>
            <p:ph type="sldNum" sz="quarter" idx="12"/>
          </p:nvPr>
        </p:nvSpPr>
        <p:spPr/>
        <p:txBody>
          <a:bodyPr/>
          <a:lstStyle>
            <a:lvl1pPr>
              <a:defRPr/>
            </a:lvl1pPr>
          </a:lstStyle>
          <a:p>
            <a:pPr>
              <a:defRPr/>
            </a:pPr>
            <a:fld id="{2A6B3C52-E124-4A0D-AA1F-C0BA74581485}" type="slidenum">
              <a:rPr lang="tr-TR">
                <a:solidFill>
                  <a:prstClr val="black">
                    <a:tint val="75000"/>
                  </a:prstClr>
                </a:solidFill>
              </a:rPr>
              <a:pPr>
                <a:defRPr/>
              </a:pPr>
              <a:t>‹#›</a:t>
            </a:fld>
            <a:endParaRPr lang="tr-TR">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lvl1pPr>
              <a:defRPr/>
            </a:lvl1pPr>
          </a:lstStyle>
          <a:p>
            <a:pPr>
              <a:defRPr/>
            </a:pPr>
            <a:fld id="{C3FC9D0B-1FCA-4786-809B-2CDF58823848}" type="datetimeFigureOut">
              <a:rPr lang="tr-TR"/>
              <a:pPr>
                <a:defRPr/>
              </a:pPr>
              <a:t>15.01.2019</a:t>
            </a:fld>
            <a:endParaRPr lang="tr-TR"/>
          </a:p>
        </p:txBody>
      </p:sp>
      <p:sp>
        <p:nvSpPr>
          <p:cNvPr id="5" name="Altbilgi Yer Tutucusu 4"/>
          <p:cNvSpPr>
            <a:spLocks noGrp="1"/>
          </p:cNvSpPr>
          <p:nvPr>
            <p:ph type="ftr" sz="quarter" idx="11"/>
          </p:nvPr>
        </p:nvSpPr>
        <p:spPr/>
        <p:txBody>
          <a:bodyPr/>
          <a:lstStyle>
            <a:lvl1pPr>
              <a:defRPr/>
            </a:lvl1pPr>
          </a:lstStyle>
          <a:p>
            <a:pPr>
              <a:defRPr/>
            </a:pPr>
            <a:endParaRPr lang="tr-TR"/>
          </a:p>
        </p:txBody>
      </p:sp>
      <p:sp>
        <p:nvSpPr>
          <p:cNvPr id="6" name="Slayt Numarası Yer Tutucusu 5"/>
          <p:cNvSpPr>
            <a:spLocks noGrp="1"/>
          </p:cNvSpPr>
          <p:nvPr>
            <p:ph type="sldNum" sz="quarter" idx="12"/>
          </p:nvPr>
        </p:nvSpPr>
        <p:spPr/>
        <p:txBody>
          <a:bodyPr/>
          <a:lstStyle>
            <a:lvl1pPr>
              <a:defRPr/>
            </a:lvl1pPr>
          </a:lstStyle>
          <a:p>
            <a:pPr>
              <a:defRPr/>
            </a:pPr>
            <a:fld id="{CE0E077D-B445-4E27-8872-48EB59E5A674}" type="slidenum">
              <a:rPr lang="tr-TR"/>
              <a:pPr>
                <a:defRPr/>
              </a:pPr>
              <a:t>‹#›</a:t>
            </a:fld>
            <a:endParaRPr lang="tr-T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3"/>
          <p:cNvSpPr>
            <a:spLocks noGrp="1"/>
          </p:cNvSpPr>
          <p:nvPr>
            <p:ph type="dt" sz="half" idx="10"/>
          </p:nvPr>
        </p:nvSpPr>
        <p:spPr/>
        <p:txBody>
          <a:bodyPr/>
          <a:lstStyle>
            <a:lvl1pPr>
              <a:defRPr/>
            </a:lvl1pPr>
          </a:lstStyle>
          <a:p>
            <a:pPr>
              <a:defRPr/>
            </a:pPr>
            <a:fld id="{2B1D4C6F-B413-4539-A8C7-AD7E4525CC76}" type="datetimeFigureOut">
              <a:rPr lang="tr-TR">
                <a:solidFill>
                  <a:prstClr val="black">
                    <a:tint val="75000"/>
                  </a:prstClr>
                </a:solidFill>
              </a:rPr>
              <a:pPr>
                <a:defRPr/>
              </a:pPr>
              <a:t>15.01.2019</a:t>
            </a:fld>
            <a:endParaRPr lang="tr-TR">
              <a:solidFill>
                <a:prstClr val="black">
                  <a:tint val="75000"/>
                </a:prstClr>
              </a:solidFill>
            </a:endParaRPr>
          </a:p>
        </p:txBody>
      </p:sp>
      <p:sp>
        <p:nvSpPr>
          <p:cNvPr id="3" name="Altbilgi Yer Tutucusu 4"/>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4" name="Slayt Numarası Yer Tutucusu 5"/>
          <p:cNvSpPr>
            <a:spLocks noGrp="1"/>
          </p:cNvSpPr>
          <p:nvPr>
            <p:ph type="sldNum" sz="quarter" idx="12"/>
          </p:nvPr>
        </p:nvSpPr>
        <p:spPr/>
        <p:txBody>
          <a:bodyPr/>
          <a:lstStyle>
            <a:lvl1pPr>
              <a:defRPr/>
            </a:lvl1pPr>
          </a:lstStyle>
          <a:p>
            <a:pPr>
              <a:defRPr/>
            </a:pPr>
            <a:fld id="{5DEC97FE-74D7-4A78-94E4-0653289CCE58}" type="slidenum">
              <a:rPr lang="tr-TR">
                <a:solidFill>
                  <a:prstClr val="black">
                    <a:tint val="75000"/>
                  </a:prstClr>
                </a:solidFill>
              </a:rPr>
              <a:pPr>
                <a:defRPr/>
              </a:pPr>
              <a:t>‹#›</a:t>
            </a:fld>
            <a:endParaRPr lang="tr-TR">
              <a:solidFill>
                <a:prstClr val="black">
                  <a:tint val="75000"/>
                </a:prst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3"/>
          <p:cNvSpPr>
            <a:spLocks noGrp="1"/>
          </p:cNvSpPr>
          <p:nvPr>
            <p:ph type="dt" sz="half" idx="10"/>
          </p:nvPr>
        </p:nvSpPr>
        <p:spPr/>
        <p:txBody>
          <a:bodyPr/>
          <a:lstStyle>
            <a:lvl1pPr>
              <a:defRPr/>
            </a:lvl1pPr>
          </a:lstStyle>
          <a:p>
            <a:pPr>
              <a:defRPr/>
            </a:pPr>
            <a:fld id="{C0D16D5D-864A-40FB-B6C5-E499ECDA574C}" type="datetimeFigureOut">
              <a:rPr lang="tr-TR">
                <a:solidFill>
                  <a:prstClr val="black">
                    <a:tint val="75000"/>
                  </a:prstClr>
                </a:solidFill>
              </a:rPr>
              <a:pPr>
                <a:defRPr/>
              </a:pPr>
              <a:t>15.01.2019</a:t>
            </a:fld>
            <a:endParaRPr lang="tr-TR">
              <a:solidFill>
                <a:prstClr val="black">
                  <a:tint val="75000"/>
                </a:prstClr>
              </a:solidFill>
            </a:endParaRPr>
          </a:p>
        </p:txBody>
      </p:sp>
      <p:sp>
        <p:nvSpPr>
          <p:cNvPr id="6" name="Altbilgi Yer Tutucusu 4"/>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7" name="Slayt Numarası Yer Tutucusu 5"/>
          <p:cNvSpPr>
            <a:spLocks noGrp="1"/>
          </p:cNvSpPr>
          <p:nvPr>
            <p:ph type="sldNum" sz="quarter" idx="12"/>
          </p:nvPr>
        </p:nvSpPr>
        <p:spPr/>
        <p:txBody>
          <a:bodyPr/>
          <a:lstStyle>
            <a:lvl1pPr>
              <a:defRPr/>
            </a:lvl1pPr>
          </a:lstStyle>
          <a:p>
            <a:pPr>
              <a:defRPr/>
            </a:pPr>
            <a:fld id="{F8F54A6D-7563-4725-976A-AA4EADDAD93D}" type="slidenum">
              <a:rPr lang="tr-TR">
                <a:solidFill>
                  <a:prstClr val="black">
                    <a:tint val="75000"/>
                  </a:prstClr>
                </a:solidFill>
              </a:rPr>
              <a:pPr>
                <a:defRPr/>
              </a:pPr>
              <a:t>‹#›</a:t>
            </a:fld>
            <a:endParaRPr lang="tr-TR">
              <a:solidFill>
                <a:prstClr val="black">
                  <a:tint val="75000"/>
                </a:prstClr>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3"/>
          <p:cNvSpPr>
            <a:spLocks noGrp="1"/>
          </p:cNvSpPr>
          <p:nvPr>
            <p:ph type="dt" sz="half" idx="10"/>
          </p:nvPr>
        </p:nvSpPr>
        <p:spPr/>
        <p:txBody>
          <a:bodyPr/>
          <a:lstStyle>
            <a:lvl1pPr>
              <a:defRPr/>
            </a:lvl1pPr>
          </a:lstStyle>
          <a:p>
            <a:pPr>
              <a:defRPr/>
            </a:pPr>
            <a:fld id="{657E4573-67DF-47CE-B63C-F9992E3179D6}" type="datetimeFigureOut">
              <a:rPr lang="tr-TR">
                <a:solidFill>
                  <a:prstClr val="black">
                    <a:tint val="75000"/>
                  </a:prstClr>
                </a:solidFill>
              </a:rPr>
              <a:pPr>
                <a:defRPr/>
              </a:pPr>
              <a:t>15.01.2019</a:t>
            </a:fld>
            <a:endParaRPr lang="tr-TR">
              <a:solidFill>
                <a:prstClr val="black">
                  <a:tint val="75000"/>
                </a:prstClr>
              </a:solidFill>
            </a:endParaRPr>
          </a:p>
        </p:txBody>
      </p:sp>
      <p:sp>
        <p:nvSpPr>
          <p:cNvPr id="6" name="Altbilgi Yer Tutucusu 4"/>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7" name="Slayt Numarası Yer Tutucusu 5"/>
          <p:cNvSpPr>
            <a:spLocks noGrp="1"/>
          </p:cNvSpPr>
          <p:nvPr>
            <p:ph type="sldNum" sz="quarter" idx="12"/>
          </p:nvPr>
        </p:nvSpPr>
        <p:spPr/>
        <p:txBody>
          <a:bodyPr/>
          <a:lstStyle>
            <a:lvl1pPr>
              <a:defRPr/>
            </a:lvl1pPr>
          </a:lstStyle>
          <a:p>
            <a:pPr>
              <a:defRPr/>
            </a:pPr>
            <a:fld id="{D0E70344-29CA-423A-98C0-7D8CCC95DC4E}" type="slidenum">
              <a:rPr lang="tr-TR">
                <a:solidFill>
                  <a:prstClr val="black">
                    <a:tint val="75000"/>
                  </a:prstClr>
                </a:solidFill>
              </a:rPr>
              <a:pPr>
                <a:defRPr/>
              </a:pPr>
              <a:t>‹#›</a:t>
            </a:fld>
            <a:endParaRPr lang="tr-TR">
              <a:solidFill>
                <a:prstClr val="black">
                  <a:tint val="75000"/>
                </a:prst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pPr>
              <a:defRPr/>
            </a:pPr>
            <a:fld id="{943040AE-946C-4CB2-BA21-4764295DA3ED}" type="datetimeFigureOut">
              <a:rPr lang="tr-TR">
                <a:solidFill>
                  <a:prstClr val="black">
                    <a:tint val="75000"/>
                  </a:prstClr>
                </a:solidFill>
              </a:rPr>
              <a:pPr>
                <a:defRPr/>
              </a:pPr>
              <a:t>15.01.2019</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lvl1pPr>
              <a:defRPr/>
            </a:lvl1pPr>
          </a:lstStyle>
          <a:p>
            <a:pPr>
              <a:defRPr/>
            </a:pPr>
            <a:fld id="{F0AC45CB-73EC-4221-907E-18068E3ACBA9}" type="slidenum">
              <a:rPr lang="tr-TR">
                <a:solidFill>
                  <a:prstClr val="black">
                    <a:tint val="75000"/>
                  </a:prstClr>
                </a:solidFill>
              </a:rPr>
              <a:pPr>
                <a:defRPr/>
              </a:pPr>
              <a:t>‹#›</a:t>
            </a:fld>
            <a:endParaRPr lang="tr-TR">
              <a:solidFill>
                <a:prstClr val="black">
                  <a:tint val="75000"/>
                </a:prstClr>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pPr>
              <a:defRPr/>
            </a:pPr>
            <a:fld id="{0E3A9900-20D9-49AB-9C2F-7AAC0E61A974}" type="datetimeFigureOut">
              <a:rPr lang="tr-TR">
                <a:solidFill>
                  <a:prstClr val="black">
                    <a:tint val="75000"/>
                  </a:prstClr>
                </a:solidFill>
              </a:rPr>
              <a:pPr>
                <a:defRPr/>
              </a:pPr>
              <a:t>15.01.2019</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lvl1pPr>
              <a:defRPr/>
            </a:lvl1pPr>
          </a:lstStyle>
          <a:p>
            <a:pPr>
              <a:defRPr/>
            </a:pPr>
            <a:fld id="{D39B6656-EF5C-40D6-B31E-C84BFF54760B}" type="slidenum">
              <a:rPr lang="tr-TR">
                <a:solidFill>
                  <a:prstClr val="black">
                    <a:tint val="75000"/>
                  </a:prstClr>
                </a:solidFill>
              </a:rPr>
              <a:pPr>
                <a:defRPr/>
              </a:pPr>
              <a:t>‹#›</a:t>
            </a:fld>
            <a:endParaRPr lang="tr-TR">
              <a:solidFill>
                <a:prstClr val="black">
                  <a:tint val="75000"/>
                </a:prstClr>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52B52B61-26D1-40A0-A486-A957D7DBB30E}" type="datetimeFigureOut">
              <a:rPr lang="tr-TR" smtClean="0">
                <a:solidFill>
                  <a:prstClr val="black">
                    <a:tint val="75000"/>
                  </a:prstClr>
                </a:solidFill>
              </a:rPr>
              <a:pPr/>
              <a:t>15.01.2019</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BFF5D79F-AE8E-48AF-B73B-496592B90A95}"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8387583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52B52B61-26D1-40A0-A486-A957D7DBB30E}" type="datetimeFigureOut">
              <a:rPr lang="tr-TR" smtClean="0">
                <a:solidFill>
                  <a:prstClr val="black">
                    <a:tint val="75000"/>
                  </a:prstClr>
                </a:solidFill>
              </a:rPr>
              <a:pPr/>
              <a:t>15.01.2019</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BFF5D79F-AE8E-48AF-B73B-496592B90A95}"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88335807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52B52B61-26D1-40A0-A486-A957D7DBB30E}" type="datetimeFigureOut">
              <a:rPr lang="tr-TR" smtClean="0">
                <a:solidFill>
                  <a:prstClr val="black">
                    <a:tint val="75000"/>
                  </a:prstClr>
                </a:solidFill>
              </a:rPr>
              <a:pPr/>
              <a:t>15.01.2019</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BFF5D79F-AE8E-48AF-B73B-496592B90A95}"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6880437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52B52B61-26D1-40A0-A486-A957D7DBB30E}" type="datetimeFigureOut">
              <a:rPr lang="tr-TR" smtClean="0">
                <a:solidFill>
                  <a:prstClr val="black">
                    <a:tint val="75000"/>
                  </a:prstClr>
                </a:solidFill>
              </a:rPr>
              <a:pPr/>
              <a:t>15.01.2019</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BFF5D79F-AE8E-48AF-B73B-496592B90A95}"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60723045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52B52B61-26D1-40A0-A486-A957D7DBB30E}" type="datetimeFigureOut">
              <a:rPr lang="tr-TR" smtClean="0">
                <a:solidFill>
                  <a:prstClr val="black">
                    <a:tint val="75000"/>
                  </a:prstClr>
                </a:solidFill>
              </a:rPr>
              <a:pPr/>
              <a:t>15.01.2019</a:t>
            </a:fld>
            <a:endParaRPr lang="tr-TR">
              <a:solidFill>
                <a:prstClr val="black">
                  <a:tint val="75000"/>
                </a:prstClr>
              </a:solidFill>
            </a:endParaRPr>
          </a:p>
        </p:txBody>
      </p:sp>
      <p:sp>
        <p:nvSpPr>
          <p:cNvPr id="8" name="Altbilgi Yer Tutucusu 7"/>
          <p:cNvSpPr>
            <a:spLocks noGrp="1"/>
          </p:cNvSpPr>
          <p:nvPr>
            <p:ph type="ftr" sz="quarter" idx="11"/>
          </p:nvPr>
        </p:nvSpPr>
        <p:spPr/>
        <p:txBody>
          <a:bodyPr/>
          <a:lstStyle/>
          <a:p>
            <a:endParaRPr lang="tr-TR">
              <a:solidFill>
                <a:prstClr val="black">
                  <a:tint val="75000"/>
                </a:prstClr>
              </a:solidFill>
            </a:endParaRPr>
          </a:p>
        </p:txBody>
      </p:sp>
      <p:sp>
        <p:nvSpPr>
          <p:cNvPr id="9" name="Slayt Numarası Yer Tutucusu 8"/>
          <p:cNvSpPr>
            <a:spLocks noGrp="1"/>
          </p:cNvSpPr>
          <p:nvPr>
            <p:ph type="sldNum" sz="quarter" idx="12"/>
          </p:nvPr>
        </p:nvSpPr>
        <p:spPr/>
        <p:txBody>
          <a:bodyPr/>
          <a:lstStyle/>
          <a:p>
            <a:fld id="{BFF5D79F-AE8E-48AF-B73B-496592B90A95}"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7653229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3"/>
          <p:cNvSpPr>
            <a:spLocks noGrp="1"/>
          </p:cNvSpPr>
          <p:nvPr>
            <p:ph type="dt" sz="half" idx="10"/>
          </p:nvPr>
        </p:nvSpPr>
        <p:spPr/>
        <p:txBody>
          <a:bodyPr/>
          <a:lstStyle>
            <a:lvl1pPr>
              <a:defRPr/>
            </a:lvl1pPr>
          </a:lstStyle>
          <a:p>
            <a:pPr>
              <a:defRPr/>
            </a:pPr>
            <a:fld id="{5D7FFD82-1555-400A-89D7-9438400FF6A6}" type="datetimeFigureOut">
              <a:rPr lang="tr-TR"/>
              <a:pPr>
                <a:defRPr/>
              </a:pPr>
              <a:t>15.01.2019</a:t>
            </a:fld>
            <a:endParaRPr lang="tr-TR"/>
          </a:p>
        </p:txBody>
      </p:sp>
      <p:sp>
        <p:nvSpPr>
          <p:cNvPr id="6" name="Altbilgi Yer Tutucusu 4"/>
          <p:cNvSpPr>
            <a:spLocks noGrp="1"/>
          </p:cNvSpPr>
          <p:nvPr>
            <p:ph type="ftr" sz="quarter" idx="11"/>
          </p:nvPr>
        </p:nvSpPr>
        <p:spPr/>
        <p:txBody>
          <a:bodyPr/>
          <a:lstStyle>
            <a:lvl1pPr>
              <a:defRPr/>
            </a:lvl1pPr>
          </a:lstStyle>
          <a:p>
            <a:pPr>
              <a:defRPr/>
            </a:pPr>
            <a:endParaRPr lang="tr-TR"/>
          </a:p>
        </p:txBody>
      </p:sp>
      <p:sp>
        <p:nvSpPr>
          <p:cNvPr id="7" name="Slayt Numarası Yer Tutucusu 5"/>
          <p:cNvSpPr>
            <a:spLocks noGrp="1"/>
          </p:cNvSpPr>
          <p:nvPr>
            <p:ph type="sldNum" sz="quarter" idx="12"/>
          </p:nvPr>
        </p:nvSpPr>
        <p:spPr/>
        <p:txBody>
          <a:bodyPr/>
          <a:lstStyle>
            <a:lvl1pPr>
              <a:defRPr/>
            </a:lvl1pPr>
          </a:lstStyle>
          <a:p>
            <a:pPr>
              <a:defRPr/>
            </a:pPr>
            <a:fld id="{49D4BADC-385D-42CF-B75F-4C5C482AB83A}" type="slidenum">
              <a:rPr lang="tr-TR"/>
              <a:pPr>
                <a:defRPr/>
              </a:pPr>
              <a:t>‹#›</a:t>
            </a:fld>
            <a:endParaRPr lang="tr-T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52B52B61-26D1-40A0-A486-A957D7DBB30E}" type="datetimeFigureOut">
              <a:rPr lang="tr-TR" smtClean="0">
                <a:solidFill>
                  <a:prstClr val="black">
                    <a:tint val="75000"/>
                  </a:prstClr>
                </a:solidFill>
              </a:rPr>
              <a:pPr/>
              <a:t>15.01.2019</a:t>
            </a:fld>
            <a:endParaRPr lang="tr-TR">
              <a:solidFill>
                <a:prstClr val="black">
                  <a:tint val="75000"/>
                </a:prstClr>
              </a:solidFill>
            </a:endParaRPr>
          </a:p>
        </p:txBody>
      </p:sp>
      <p:sp>
        <p:nvSpPr>
          <p:cNvPr id="4" name="Altbilgi Yer Tutucusu 3"/>
          <p:cNvSpPr>
            <a:spLocks noGrp="1"/>
          </p:cNvSpPr>
          <p:nvPr>
            <p:ph type="ftr" sz="quarter" idx="11"/>
          </p:nvPr>
        </p:nvSpPr>
        <p:spPr/>
        <p:txBody>
          <a:bodyPr/>
          <a:lstStyle/>
          <a:p>
            <a:endParaRPr lang="tr-TR">
              <a:solidFill>
                <a:prstClr val="black">
                  <a:tint val="75000"/>
                </a:prstClr>
              </a:solidFill>
            </a:endParaRPr>
          </a:p>
        </p:txBody>
      </p:sp>
      <p:sp>
        <p:nvSpPr>
          <p:cNvPr id="5" name="Slayt Numarası Yer Tutucusu 4"/>
          <p:cNvSpPr>
            <a:spLocks noGrp="1"/>
          </p:cNvSpPr>
          <p:nvPr>
            <p:ph type="sldNum" sz="quarter" idx="12"/>
          </p:nvPr>
        </p:nvSpPr>
        <p:spPr/>
        <p:txBody>
          <a:bodyPr/>
          <a:lstStyle/>
          <a:p>
            <a:fld id="{BFF5D79F-AE8E-48AF-B73B-496592B90A95}"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15536408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52B52B61-26D1-40A0-A486-A957D7DBB30E}" type="datetimeFigureOut">
              <a:rPr lang="tr-TR" smtClean="0">
                <a:solidFill>
                  <a:prstClr val="black">
                    <a:tint val="75000"/>
                  </a:prstClr>
                </a:solidFill>
              </a:rPr>
              <a:pPr/>
              <a:t>15.01.2019</a:t>
            </a:fld>
            <a:endParaRPr lang="tr-TR">
              <a:solidFill>
                <a:prstClr val="black">
                  <a:tint val="75000"/>
                </a:prstClr>
              </a:solidFill>
            </a:endParaRPr>
          </a:p>
        </p:txBody>
      </p:sp>
      <p:sp>
        <p:nvSpPr>
          <p:cNvPr id="3" name="Altbilgi Yer Tutucusu 2"/>
          <p:cNvSpPr>
            <a:spLocks noGrp="1"/>
          </p:cNvSpPr>
          <p:nvPr>
            <p:ph type="ftr" sz="quarter" idx="11"/>
          </p:nvPr>
        </p:nvSpPr>
        <p:spPr/>
        <p:txBody>
          <a:bodyPr/>
          <a:lstStyle/>
          <a:p>
            <a:endParaRPr lang="tr-TR">
              <a:solidFill>
                <a:prstClr val="black">
                  <a:tint val="75000"/>
                </a:prstClr>
              </a:solidFill>
            </a:endParaRPr>
          </a:p>
        </p:txBody>
      </p:sp>
      <p:sp>
        <p:nvSpPr>
          <p:cNvPr id="4" name="Slayt Numarası Yer Tutucusu 3"/>
          <p:cNvSpPr>
            <a:spLocks noGrp="1"/>
          </p:cNvSpPr>
          <p:nvPr>
            <p:ph type="sldNum" sz="quarter" idx="12"/>
          </p:nvPr>
        </p:nvSpPr>
        <p:spPr/>
        <p:txBody>
          <a:bodyPr/>
          <a:lstStyle/>
          <a:p>
            <a:fld id="{BFF5D79F-AE8E-48AF-B73B-496592B90A95}"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3522530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52B52B61-26D1-40A0-A486-A957D7DBB30E}" type="datetimeFigureOut">
              <a:rPr lang="tr-TR" smtClean="0">
                <a:solidFill>
                  <a:prstClr val="black">
                    <a:tint val="75000"/>
                  </a:prstClr>
                </a:solidFill>
              </a:rPr>
              <a:pPr/>
              <a:t>15.01.2019</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BFF5D79F-AE8E-48AF-B73B-496592B90A95}"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51663703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52B52B61-26D1-40A0-A486-A957D7DBB30E}" type="datetimeFigureOut">
              <a:rPr lang="tr-TR" smtClean="0">
                <a:solidFill>
                  <a:prstClr val="black">
                    <a:tint val="75000"/>
                  </a:prstClr>
                </a:solidFill>
              </a:rPr>
              <a:pPr/>
              <a:t>15.01.2019</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BFF5D79F-AE8E-48AF-B73B-496592B90A95}"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04028552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52B52B61-26D1-40A0-A486-A957D7DBB30E}" type="datetimeFigureOut">
              <a:rPr lang="tr-TR" smtClean="0">
                <a:solidFill>
                  <a:prstClr val="black">
                    <a:tint val="75000"/>
                  </a:prstClr>
                </a:solidFill>
              </a:rPr>
              <a:pPr/>
              <a:t>15.01.2019</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BFF5D79F-AE8E-48AF-B73B-496592B90A95}"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83100821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52B52B61-26D1-40A0-A486-A957D7DBB30E}" type="datetimeFigureOut">
              <a:rPr lang="tr-TR" smtClean="0">
                <a:solidFill>
                  <a:prstClr val="black">
                    <a:tint val="75000"/>
                  </a:prstClr>
                </a:solidFill>
              </a:rPr>
              <a:pPr/>
              <a:t>15.01.2019</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BFF5D79F-AE8E-48AF-B73B-496592B90A95}"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54081147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F9F525B4-27D0-4A15-ABC6-93D94B6C9FCB}" type="datetimeFigureOut">
              <a:rPr lang="tr-TR" smtClean="0">
                <a:solidFill>
                  <a:prstClr val="black">
                    <a:tint val="75000"/>
                  </a:prstClr>
                </a:solidFill>
              </a:rPr>
              <a:pPr/>
              <a:t>15.01.2019</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E850CA8A-B837-49B0-831E-BF488F7AE390}" type="slidenum">
              <a:rPr lang="tr-TR" smtClean="0">
                <a:solidFill>
                  <a:prstClr val="black">
                    <a:tint val="75000"/>
                  </a:prstClr>
                </a:solidFill>
              </a:rPr>
              <a:pPr/>
              <a:t>‹#›</a:t>
            </a:fld>
            <a:endParaRPr lang="tr-TR">
              <a:solidFill>
                <a:prstClr val="black">
                  <a:tint val="75000"/>
                </a:prstClr>
              </a:solidFill>
            </a:endParaRPr>
          </a:p>
        </p:txBody>
      </p:sp>
    </p:spTree>
  </p:cSld>
  <p:clrMapOvr>
    <a:masterClrMapping/>
  </p:clrMapOvr>
  <p:transition spd="slow">
    <p:newsflash/>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F9F525B4-27D0-4A15-ABC6-93D94B6C9FCB}" type="datetimeFigureOut">
              <a:rPr lang="tr-TR" smtClean="0">
                <a:solidFill>
                  <a:prstClr val="black">
                    <a:tint val="75000"/>
                  </a:prstClr>
                </a:solidFill>
              </a:rPr>
              <a:pPr/>
              <a:t>15.01.2019</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E850CA8A-B837-49B0-831E-BF488F7AE390}" type="slidenum">
              <a:rPr lang="tr-TR" smtClean="0">
                <a:solidFill>
                  <a:prstClr val="black">
                    <a:tint val="75000"/>
                  </a:prstClr>
                </a:solidFill>
              </a:rPr>
              <a:pPr/>
              <a:t>‹#›</a:t>
            </a:fld>
            <a:endParaRPr lang="tr-TR">
              <a:solidFill>
                <a:prstClr val="black">
                  <a:tint val="75000"/>
                </a:prstClr>
              </a:solidFill>
            </a:endParaRPr>
          </a:p>
        </p:txBody>
      </p:sp>
    </p:spTree>
  </p:cSld>
  <p:clrMapOvr>
    <a:masterClrMapping/>
  </p:clrMapOvr>
  <p:transition spd="slow">
    <p:newsflash/>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F9F525B4-27D0-4A15-ABC6-93D94B6C9FCB}" type="datetimeFigureOut">
              <a:rPr lang="tr-TR" smtClean="0">
                <a:solidFill>
                  <a:prstClr val="black">
                    <a:tint val="75000"/>
                  </a:prstClr>
                </a:solidFill>
              </a:rPr>
              <a:pPr/>
              <a:t>15.01.2019</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E850CA8A-B837-49B0-831E-BF488F7AE390}" type="slidenum">
              <a:rPr lang="tr-TR" smtClean="0">
                <a:solidFill>
                  <a:prstClr val="black">
                    <a:tint val="75000"/>
                  </a:prstClr>
                </a:solidFill>
              </a:rPr>
              <a:pPr/>
              <a:t>‹#›</a:t>
            </a:fld>
            <a:endParaRPr lang="tr-TR">
              <a:solidFill>
                <a:prstClr val="black">
                  <a:tint val="75000"/>
                </a:prstClr>
              </a:solidFill>
            </a:endParaRPr>
          </a:p>
        </p:txBody>
      </p:sp>
    </p:spTree>
  </p:cSld>
  <p:clrMapOvr>
    <a:masterClrMapping/>
  </p:clrMapOvr>
  <p:transition spd="slow">
    <p:newsflash/>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F9F525B4-27D0-4A15-ABC6-93D94B6C9FCB}" type="datetimeFigureOut">
              <a:rPr lang="tr-TR" smtClean="0">
                <a:solidFill>
                  <a:prstClr val="black">
                    <a:tint val="75000"/>
                  </a:prstClr>
                </a:solidFill>
              </a:rPr>
              <a:pPr/>
              <a:t>15.01.2019</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E850CA8A-B837-49B0-831E-BF488F7AE390}" type="slidenum">
              <a:rPr lang="tr-TR" smtClean="0">
                <a:solidFill>
                  <a:prstClr val="black">
                    <a:tint val="75000"/>
                  </a:prstClr>
                </a:solidFill>
              </a:rPr>
              <a:pPr/>
              <a:t>‹#›</a:t>
            </a:fld>
            <a:endParaRPr lang="tr-TR">
              <a:solidFill>
                <a:prstClr val="black">
                  <a:tint val="75000"/>
                </a:prstClr>
              </a:solidFill>
            </a:endParaRPr>
          </a:p>
        </p:txBody>
      </p:sp>
    </p:spTree>
  </p:cSld>
  <p:clrMapOvr>
    <a:masterClrMapping/>
  </p:clrMapOvr>
  <p:transition spd="slow">
    <p:newsflash/>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3"/>
          <p:cNvSpPr>
            <a:spLocks noGrp="1"/>
          </p:cNvSpPr>
          <p:nvPr>
            <p:ph type="dt" sz="half" idx="10"/>
          </p:nvPr>
        </p:nvSpPr>
        <p:spPr/>
        <p:txBody>
          <a:bodyPr/>
          <a:lstStyle>
            <a:lvl1pPr>
              <a:defRPr/>
            </a:lvl1pPr>
          </a:lstStyle>
          <a:p>
            <a:pPr>
              <a:defRPr/>
            </a:pPr>
            <a:fld id="{82210D5E-69A9-4CF4-BCC8-9C63F980955F}" type="datetimeFigureOut">
              <a:rPr lang="tr-TR"/>
              <a:pPr>
                <a:defRPr/>
              </a:pPr>
              <a:t>15.01.2019</a:t>
            </a:fld>
            <a:endParaRPr lang="tr-TR"/>
          </a:p>
        </p:txBody>
      </p:sp>
      <p:sp>
        <p:nvSpPr>
          <p:cNvPr id="8" name="Altbilgi Yer Tutucusu 4"/>
          <p:cNvSpPr>
            <a:spLocks noGrp="1"/>
          </p:cNvSpPr>
          <p:nvPr>
            <p:ph type="ftr" sz="quarter" idx="11"/>
          </p:nvPr>
        </p:nvSpPr>
        <p:spPr/>
        <p:txBody>
          <a:bodyPr/>
          <a:lstStyle>
            <a:lvl1pPr>
              <a:defRPr/>
            </a:lvl1pPr>
          </a:lstStyle>
          <a:p>
            <a:pPr>
              <a:defRPr/>
            </a:pPr>
            <a:endParaRPr lang="tr-TR"/>
          </a:p>
        </p:txBody>
      </p:sp>
      <p:sp>
        <p:nvSpPr>
          <p:cNvPr id="9" name="Slayt Numarası Yer Tutucusu 5"/>
          <p:cNvSpPr>
            <a:spLocks noGrp="1"/>
          </p:cNvSpPr>
          <p:nvPr>
            <p:ph type="sldNum" sz="quarter" idx="12"/>
          </p:nvPr>
        </p:nvSpPr>
        <p:spPr/>
        <p:txBody>
          <a:bodyPr/>
          <a:lstStyle>
            <a:lvl1pPr>
              <a:defRPr/>
            </a:lvl1pPr>
          </a:lstStyle>
          <a:p>
            <a:pPr>
              <a:defRPr/>
            </a:pPr>
            <a:fld id="{47E1D52B-1CCC-4793-B37B-344558D64C88}" type="slidenum">
              <a:rPr lang="tr-TR"/>
              <a:pPr>
                <a:defRPr/>
              </a:pPr>
              <a:t>‹#›</a:t>
            </a:fld>
            <a:endParaRPr lang="tr-T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F9F525B4-27D0-4A15-ABC6-93D94B6C9FCB}" type="datetimeFigureOut">
              <a:rPr lang="tr-TR" smtClean="0">
                <a:solidFill>
                  <a:prstClr val="black">
                    <a:tint val="75000"/>
                  </a:prstClr>
                </a:solidFill>
              </a:rPr>
              <a:pPr/>
              <a:t>15.01.2019</a:t>
            </a:fld>
            <a:endParaRPr lang="tr-TR">
              <a:solidFill>
                <a:prstClr val="black">
                  <a:tint val="75000"/>
                </a:prstClr>
              </a:solidFill>
            </a:endParaRPr>
          </a:p>
        </p:txBody>
      </p:sp>
      <p:sp>
        <p:nvSpPr>
          <p:cNvPr id="8" name="7 Altbilgi Yer Tutucusu"/>
          <p:cNvSpPr>
            <a:spLocks noGrp="1"/>
          </p:cNvSpPr>
          <p:nvPr>
            <p:ph type="ftr" sz="quarter" idx="11"/>
          </p:nvPr>
        </p:nvSpPr>
        <p:spPr/>
        <p:txBody>
          <a:bodyPr/>
          <a:lstStyle/>
          <a:p>
            <a:endParaRPr lang="tr-TR">
              <a:solidFill>
                <a:prstClr val="black">
                  <a:tint val="75000"/>
                </a:prstClr>
              </a:solidFill>
            </a:endParaRPr>
          </a:p>
        </p:txBody>
      </p:sp>
      <p:sp>
        <p:nvSpPr>
          <p:cNvPr id="9" name="8 Slayt Numarası Yer Tutucusu"/>
          <p:cNvSpPr>
            <a:spLocks noGrp="1"/>
          </p:cNvSpPr>
          <p:nvPr>
            <p:ph type="sldNum" sz="quarter" idx="12"/>
          </p:nvPr>
        </p:nvSpPr>
        <p:spPr/>
        <p:txBody>
          <a:bodyPr/>
          <a:lstStyle/>
          <a:p>
            <a:fld id="{E850CA8A-B837-49B0-831E-BF488F7AE390}" type="slidenum">
              <a:rPr lang="tr-TR" smtClean="0">
                <a:solidFill>
                  <a:prstClr val="black">
                    <a:tint val="75000"/>
                  </a:prstClr>
                </a:solidFill>
              </a:rPr>
              <a:pPr/>
              <a:t>‹#›</a:t>
            </a:fld>
            <a:endParaRPr lang="tr-TR">
              <a:solidFill>
                <a:prstClr val="black">
                  <a:tint val="75000"/>
                </a:prstClr>
              </a:solidFill>
            </a:endParaRPr>
          </a:p>
        </p:txBody>
      </p:sp>
    </p:spTree>
  </p:cSld>
  <p:clrMapOvr>
    <a:masterClrMapping/>
  </p:clrMapOvr>
  <p:transition spd="slow">
    <p:newsflash/>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F9F525B4-27D0-4A15-ABC6-93D94B6C9FCB}" type="datetimeFigureOut">
              <a:rPr lang="tr-TR" smtClean="0">
                <a:solidFill>
                  <a:prstClr val="black">
                    <a:tint val="75000"/>
                  </a:prstClr>
                </a:solidFill>
              </a:rPr>
              <a:pPr/>
              <a:t>15.01.2019</a:t>
            </a:fld>
            <a:endParaRPr lang="tr-TR">
              <a:solidFill>
                <a:prstClr val="black">
                  <a:tint val="75000"/>
                </a:prstClr>
              </a:solidFill>
            </a:endParaRPr>
          </a:p>
        </p:txBody>
      </p:sp>
      <p:sp>
        <p:nvSpPr>
          <p:cNvPr id="4" name="3 Altbilgi Yer Tutucusu"/>
          <p:cNvSpPr>
            <a:spLocks noGrp="1"/>
          </p:cNvSpPr>
          <p:nvPr>
            <p:ph type="ftr" sz="quarter" idx="11"/>
          </p:nvPr>
        </p:nvSpPr>
        <p:spPr/>
        <p:txBody>
          <a:bodyPr/>
          <a:lstStyle/>
          <a:p>
            <a:endParaRPr lang="tr-TR">
              <a:solidFill>
                <a:prstClr val="black">
                  <a:tint val="75000"/>
                </a:prstClr>
              </a:solidFill>
            </a:endParaRPr>
          </a:p>
        </p:txBody>
      </p:sp>
      <p:sp>
        <p:nvSpPr>
          <p:cNvPr id="5" name="4 Slayt Numarası Yer Tutucusu"/>
          <p:cNvSpPr>
            <a:spLocks noGrp="1"/>
          </p:cNvSpPr>
          <p:nvPr>
            <p:ph type="sldNum" sz="quarter" idx="12"/>
          </p:nvPr>
        </p:nvSpPr>
        <p:spPr/>
        <p:txBody>
          <a:bodyPr/>
          <a:lstStyle/>
          <a:p>
            <a:fld id="{E850CA8A-B837-49B0-831E-BF488F7AE390}" type="slidenum">
              <a:rPr lang="tr-TR" smtClean="0">
                <a:solidFill>
                  <a:prstClr val="black">
                    <a:tint val="75000"/>
                  </a:prstClr>
                </a:solidFill>
              </a:rPr>
              <a:pPr/>
              <a:t>‹#›</a:t>
            </a:fld>
            <a:endParaRPr lang="tr-TR">
              <a:solidFill>
                <a:prstClr val="black">
                  <a:tint val="75000"/>
                </a:prstClr>
              </a:solidFill>
            </a:endParaRPr>
          </a:p>
        </p:txBody>
      </p:sp>
    </p:spTree>
  </p:cSld>
  <p:clrMapOvr>
    <a:masterClrMapping/>
  </p:clrMapOvr>
  <p:transition spd="slow">
    <p:newsflash/>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F9F525B4-27D0-4A15-ABC6-93D94B6C9FCB}" type="datetimeFigureOut">
              <a:rPr lang="tr-TR" smtClean="0">
                <a:solidFill>
                  <a:prstClr val="black">
                    <a:tint val="75000"/>
                  </a:prstClr>
                </a:solidFill>
              </a:rPr>
              <a:pPr/>
              <a:t>15.01.2019</a:t>
            </a:fld>
            <a:endParaRPr lang="tr-TR">
              <a:solidFill>
                <a:prstClr val="black">
                  <a:tint val="75000"/>
                </a:prstClr>
              </a:solidFill>
            </a:endParaRPr>
          </a:p>
        </p:txBody>
      </p:sp>
      <p:sp>
        <p:nvSpPr>
          <p:cNvPr id="3" name="2 Altbilgi Yer Tutucusu"/>
          <p:cNvSpPr>
            <a:spLocks noGrp="1"/>
          </p:cNvSpPr>
          <p:nvPr>
            <p:ph type="ftr" sz="quarter" idx="11"/>
          </p:nvPr>
        </p:nvSpPr>
        <p:spPr/>
        <p:txBody>
          <a:bodyPr/>
          <a:lstStyle/>
          <a:p>
            <a:endParaRPr lang="tr-TR">
              <a:solidFill>
                <a:prstClr val="black">
                  <a:tint val="75000"/>
                </a:prstClr>
              </a:solidFill>
            </a:endParaRPr>
          </a:p>
        </p:txBody>
      </p:sp>
      <p:sp>
        <p:nvSpPr>
          <p:cNvPr id="4" name="3 Slayt Numarası Yer Tutucusu"/>
          <p:cNvSpPr>
            <a:spLocks noGrp="1"/>
          </p:cNvSpPr>
          <p:nvPr>
            <p:ph type="sldNum" sz="quarter" idx="12"/>
          </p:nvPr>
        </p:nvSpPr>
        <p:spPr/>
        <p:txBody>
          <a:bodyPr/>
          <a:lstStyle/>
          <a:p>
            <a:fld id="{E850CA8A-B837-49B0-831E-BF488F7AE390}" type="slidenum">
              <a:rPr lang="tr-TR" smtClean="0">
                <a:solidFill>
                  <a:prstClr val="black">
                    <a:tint val="75000"/>
                  </a:prstClr>
                </a:solidFill>
              </a:rPr>
              <a:pPr/>
              <a:t>‹#›</a:t>
            </a:fld>
            <a:endParaRPr lang="tr-TR">
              <a:solidFill>
                <a:prstClr val="black">
                  <a:tint val="75000"/>
                </a:prstClr>
              </a:solidFill>
            </a:endParaRPr>
          </a:p>
        </p:txBody>
      </p:sp>
    </p:spTree>
  </p:cSld>
  <p:clrMapOvr>
    <a:masterClrMapping/>
  </p:clrMapOvr>
  <p:transition spd="slow">
    <p:newsflash/>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F9F525B4-27D0-4A15-ABC6-93D94B6C9FCB}" type="datetimeFigureOut">
              <a:rPr lang="tr-TR" smtClean="0">
                <a:solidFill>
                  <a:prstClr val="black">
                    <a:tint val="75000"/>
                  </a:prstClr>
                </a:solidFill>
              </a:rPr>
              <a:pPr/>
              <a:t>15.01.2019</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E850CA8A-B837-49B0-831E-BF488F7AE390}" type="slidenum">
              <a:rPr lang="tr-TR" smtClean="0">
                <a:solidFill>
                  <a:prstClr val="black">
                    <a:tint val="75000"/>
                  </a:prstClr>
                </a:solidFill>
              </a:rPr>
              <a:pPr/>
              <a:t>‹#›</a:t>
            </a:fld>
            <a:endParaRPr lang="tr-TR">
              <a:solidFill>
                <a:prstClr val="black">
                  <a:tint val="75000"/>
                </a:prstClr>
              </a:solidFill>
            </a:endParaRPr>
          </a:p>
        </p:txBody>
      </p:sp>
    </p:spTree>
  </p:cSld>
  <p:clrMapOvr>
    <a:masterClrMapping/>
  </p:clrMapOvr>
  <p:transition spd="slow">
    <p:newsflash/>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F9F525B4-27D0-4A15-ABC6-93D94B6C9FCB}" type="datetimeFigureOut">
              <a:rPr lang="tr-TR" smtClean="0">
                <a:solidFill>
                  <a:prstClr val="black">
                    <a:tint val="75000"/>
                  </a:prstClr>
                </a:solidFill>
              </a:rPr>
              <a:pPr/>
              <a:t>15.01.2019</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E850CA8A-B837-49B0-831E-BF488F7AE390}" type="slidenum">
              <a:rPr lang="tr-TR" smtClean="0">
                <a:solidFill>
                  <a:prstClr val="black">
                    <a:tint val="75000"/>
                  </a:prstClr>
                </a:solidFill>
              </a:rPr>
              <a:pPr/>
              <a:t>‹#›</a:t>
            </a:fld>
            <a:endParaRPr lang="tr-TR">
              <a:solidFill>
                <a:prstClr val="black">
                  <a:tint val="75000"/>
                </a:prstClr>
              </a:solidFill>
            </a:endParaRPr>
          </a:p>
        </p:txBody>
      </p:sp>
    </p:spTree>
  </p:cSld>
  <p:clrMapOvr>
    <a:masterClrMapping/>
  </p:clrMapOvr>
  <p:transition spd="slow">
    <p:newsflash/>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F9F525B4-27D0-4A15-ABC6-93D94B6C9FCB}" type="datetimeFigureOut">
              <a:rPr lang="tr-TR" smtClean="0">
                <a:solidFill>
                  <a:prstClr val="black">
                    <a:tint val="75000"/>
                  </a:prstClr>
                </a:solidFill>
              </a:rPr>
              <a:pPr/>
              <a:t>15.01.2019</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E850CA8A-B837-49B0-831E-BF488F7AE390}" type="slidenum">
              <a:rPr lang="tr-TR" smtClean="0">
                <a:solidFill>
                  <a:prstClr val="black">
                    <a:tint val="75000"/>
                  </a:prstClr>
                </a:solidFill>
              </a:rPr>
              <a:pPr/>
              <a:t>‹#›</a:t>
            </a:fld>
            <a:endParaRPr lang="tr-TR">
              <a:solidFill>
                <a:prstClr val="black">
                  <a:tint val="75000"/>
                </a:prstClr>
              </a:solidFill>
            </a:endParaRPr>
          </a:p>
        </p:txBody>
      </p:sp>
    </p:spTree>
  </p:cSld>
  <p:clrMapOvr>
    <a:masterClrMapping/>
  </p:clrMapOvr>
  <p:transition spd="slow">
    <p:newsflash/>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F9F525B4-27D0-4A15-ABC6-93D94B6C9FCB}" type="datetimeFigureOut">
              <a:rPr lang="tr-TR" smtClean="0">
                <a:solidFill>
                  <a:prstClr val="black">
                    <a:tint val="75000"/>
                  </a:prstClr>
                </a:solidFill>
              </a:rPr>
              <a:pPr/>
              <a:t>15.01.2019</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E850CA8A-B837-49B0-831E-BF488F7AE390}" type="slidenum">
              <a:rPr lang="tr-TR" smtClean="0">
                <a:solidFill>
                  <a:prstClr val="black">
                    <a:tint val="75000"/>
                  </a:prstClr>
                </a:solidFill>
              </a:rPr>
              <a:pPr/>
              <a:t>‹#›</a:t>
            </a:fld>
            <a:endParaRPr lang="tr-TR">
              <a:solidFill>
                <a:prstClr val="black">
                  <a:tint val="75000"/>
                </a:prstClr>
              </a:solidFill>
            </a:endParaRPr>
          </a:p>
        </p:txBody>
      </p:sp>
    </p:spTree>
  </p:cSld>
  <p:clrMapOvr>
    <a:masterClrMapping/>
  </p:clrMapOvr>
  <p:transition spd="slow">
    <p:newsflash/>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txAndObj">
  <p:cSld name="Başlık, Metin ve İçerik">
    <p:spTree>
      <p:nvGrpSpPr>
        <p:cNvPr id="1" name=""/>
        <p:cNvGrpSpPr/>
        <p:nvPr/>
      </p:nvGrpSpPr>
      <p:grpSpPr>
        <a:xfrm>
          <a:off x="0" y="0"/>
          <a:ext cx="0" cy="0"/>
          <a:chOff x="0" y="0"/>
          <a:chExt cx="0" cy="0"/>
        </a:xfrm>
      </p:grpSpPr>
      <p:sp>
        <p:nvSpPr>
          <p:cNvPr id="2" name="Başlık 1"/>
          <p:cNvSpPr>
            <a:spLocks noGrp="1"/>
          </p:cNvSpPr>
          <p:nvPr>
            <p:ph type="title"/>
          </p:nvPr>
        </p:nvSpPr>
        <p:spPr>
          <a:xfrm>
            <a:off x="1150938" y="214313"/>
            <a:ext cx="7793037" cy="1462087"/>
          </a:xfr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1182688" y="2017713"/>
            <a:ext cx="3810000" cy="4114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5145088" y="2017713"/>
            <a:ext cx="3810000" cy="4114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Date Placeholder 3"/>
          <p:cNvSpPr>
            <a:spLocks noGrp="1"/>
          </p:cNvSpPr>
          <p:nvPr>
            <p:ph type="dt" sz="half" idx="10"/>
          </p:nvPr>
        </p:nvSpPr>
        <p:spPr/>
        <p:txBody>
          <a:bodyPr/>
          <a:lstStyle>
            <a:lvl1pPr>
              <a:defRPr/>
            </a:lvl1pPr>
          </a:lstStyle>
          <a:p>
            <a:pPr>
              <a:defRPr/>
            </a:pPr>
            <a:endParaRPr lang="tr-TR">
              <a:solidFill>
                <a:srgbClr val="04617B">
                  <a:shade val="90000"/>
                </a:srgbClr>
              </a:solidFill>
            </a:endParaRPr>
          </a:p>
        </p:txBody>
      </p:sp>
      <p:sp>
        <p:nvSpPr>
          <p:cNvPr id="6" name="Footer Placeholder 4"/>
          <p:cNvSpPr>
            <a:spLocks noGrp="1"/>
          </p:cNvSpPr>
          <p:nvPr>
            <p:ph type="ftr" sz="quarter" idx="11"/>
          </p:nvPr>
        </p:nvSpPr>
        <p:spPr/>
        <p:txBody>
          <a:bodyPr/>
          <a:lstStyle>
            <a:lvl1pPr>
              <a:defRPr/>
            </a:lvl1pPr>
          </a:lstStyle>
          <a:p>
            <a:pPr>
              <a:defRPr/>
            </a:pPr>
            <a:endParaRPr lang="tr-TR">
              <a:solidFill>
                <a:srgbClr val="04617B">
                  <a:shade val="90000"/>
                </a:srgbClr>
              </a:solidFill>
            </a:endParaRPr>
          </a:p>
        </p:txBody>
      </p:sp>
      <p:sp>
        <p:nvSpPr>
          <p:cNvPr id="7" name="Slide Number Placeholder 5"/>
          <p:cNvSpPr>
            <a:spLocks noGrp="1"/>
          </p:cNvSpPr>
          <p:nvPr>
            <p:ph type="sldNum" sz="quarter" idx="12"/>
          </p:nvPr>
        </p:nvSpPr>
        <p:spPr/>
        <p:txBody>
          <a:bodyPr/>
          <a:lstStyle>
            <a:lvl1pPr>
              <a:defRPr/>
            </a:lvl1pPr>
          </a:lstStyle>
          <a:p>
            <a:pPr>
              <a:defRPr/>
            </a:pPr>
            <a:fld id="{E3F6F48A-6342-41D8-ACB8-C6E263553C1F}" type="slidenum">
              <a:rPr lang="tr-TR">
                <a:solidFill>
                  <a:srgbClr val="04617B">
                    <a:shade val="90000"/>
                  </a:srgbClr>
                </a:solidFill>
              </a:rPr>
              <a:pPr>
                <a:defRPr/>
              </a:pPr>
              <a:t>‹#›</a:t>
            </a:fld>
            <a:endParaRPr lang="tr-TR">
              <a:solidFill>
                <a:srgbClr val="04617B">
                  <a:shade val="90000"/>
                </a:srgbClr>
              </a:solidFill>
            </a:endParaRPr>
          </a:p>
        </p:txBody>
      </p:sp>
    </p:spTree>
    <p:extLst>
      <p:ext uri="{BB962C8B-B14F-4D97-AF65-F5344CB8AC3E}">
        <p14:creationId xmlns:p14="http://schemas.microsoft.com/office/powerpoint/2010/main" val="39845010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3"/>
          <p:cNvSpPr>
            <a:spLocks noGrp="1"/>
          </p:cNvSpPr>
          <p:nvPr>
            <p:ph type="dt" sz="half" idx="10"/>
          </p:nvPr>
        </p:nvSpPr>
        <p:spPr/>
        <p:txBody>
          <a:bodyPr/>
          <a:lstStyle>
            <a:lvl1pPr>
              <a:defRPr/>
            </a:lvl1pPr>
          </a:lstStyle>
          <a:p>
            <a:pPr>
              <a:defRPr/>
            </a:pPr>
            <a:fld id="{7BD71312-2421-4756-B0B6-435D28BFE8D7}" type="datetimeFigureOut">
              <a:rPr lang="tr-TR"/>
              <a:pPr>
                <a:defRPr/>
              </a:pPr>
              <a:t>15.01.2019</a:t>
            </a:fld>
            <a:endParaRPr lang="tr-TR"/>
          </a:p>
        </p:txBody>
      </p:sp>
      <p:sp>
        <p:nvSpPr>
          <p:cNvPr id="4" name="Altbilgi Yer Tutucusu 4"/>
          <p:cNvSpPr>
            <a:spLocks noGrp="1"/>
          </p:cNvSpPr>
          <p:nvPr>
            <p:ph type="ftr" sz="quarter" idx="11"/>
          </p:nvPr>
        </p:nvSpPr>
        <p:spPr/>
        <p:txBody>
          <a:bodyPr/>
          <a:lstStyle>
            <a:lvl1pPr>
              <a:defRPr/>
            </a:lvl1pPr>
          </a:lstStyle>
          <a:p>
            <a:pPr>
              <a:defRPr/>
            </a:pPr>
            <a:endParaRPr lang="tr-TR"/>
          </a:p>
        </p:txBody>
      </p:sp>
      <p:sp>
        <p:nvSpPr>
          <p:cNvPr id="5" name="Slayt Numarası Yer Tutucusu 5"/>
          <p:cNvSpPr>
            <a:spLocks noGrp="1"/>
          </p:cNvSpPr>
          <p:nvPr>
            <p:ph type="sldNum" sz="quarter" idx="12"/>
          </p:nvPr>
        </p:nvSpPr>
        <p:spPr/>
        <p:txBody>
          <a:bodyPr/>
          <a:lstStyle>
            <a:lvl1pPr>
              <a:defRPr/>
            </a:lvl1pPr>
          </a:lstStyle>
          <a:p>
            <a:pPr>
              <a:defRPr/>
            </a:pPr>
            <a:fld id="{D29932ED-7147-4000-A23E-C26CDFF273A1}" type="slidenum">
              <a:rPr lang="tr-TR"/>
              <a:pPr>
                <a:defRPr/>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3"/>
          <p:cNvSpPr>
            <a:spLocks noGrp="1"/>
          </p:cNvSpPr>
          <p:nvPr>
            <p:ph type="dt" sz="half" idx="10"/>
          </p:nvPr>
        </p:nvSpPr>
        <p:spPr/>
        <p:txBody>
          <a:bodyPr/>
          <a:lstStyle>
            <a:lvl1pPr>
              <a:defRPr/>
            </a:lvl1pPr>
          </a:lstStyle>
          <a:p>
            <a:pPr>
              <a:defRPr/>
            </a:pPr>
            <a:fld id="{3BA337A4-6275-482B-AD96-74FCF1712724}" type="datetimeFigureOut">
              <a:rPr lang="tr-TR"/>
              <a:pPr>
                <a:defRPr/>
              </a:pPr>
              <a:t>15.01.2019</a:t>
            </a:fld>
            <a:endParaRPr lang="tr-TR"/>
          </a:p>
        </p:txBody>
      </p:sp>
      <p:sp>
        <p:nvSpPr>
          <p:cNvPr id="3" name="Altbilgi Yer Tutucusu 4"/>
          <p:cNvSpPr>
            <a:spLocks noGrp="1"/>
          </p:cNvSpPr>
          <p:nvPr>
            <p:ph type="ftr" sz="quarter" idx="11"/>
          </p:nvPr>
        </p:nvSpPr>
        <p:spPr/>
        <p:txBody>
          <a:bodyPr/>
          <a:lstStyle>
            <a:lvl1pPr>
              <a:defRPr/>
            </a:lvl1pPr>
          </a:lstStyle>
          <a:p>
            <a:pPr>
              <a:defRPr/>
            </a:pPr>
            <a:endParaRPr lang="tr-TR"/>
          </a:p>
        </p:txBody>
      </p:sp>
      <p:sp>
        <p:nvSpPr>
          <p:cNvPr id="4" name="Slayt Numarası Yer Tutucusu 5"/>
          <p:cNvSpPr>
            <a:spLocks noGrp="1"/>
          </p:cNvSpPr>
          <p:nvPr>
            <p:ph type="sldNum" sz="quarter" idx="12"/>
          </p:nvPr>
        </p:nvSpPr>
        <p:spPr/>
        <p:txBody>
          <a:bodyPr/>
          <a:lstStyle>
            <a:lvl1pPr>
              <a:defRPr/>
            </a:lvl1pPr>
          </a:lstStyle>
          <a:p>
            <a:pPr>
              <a:defRPr/>
            </a:pPr>
            <a:fld id="{5D96C6EB-2B67-4EE1-9BFD-C145C54E5B77}" type="slidenum">
              <a:rPr lang="tr-TR"/>
              <a:pPr>
                <a:defRPr/>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3"/>
          <p:cNvSpPr>
            <a:spLocks noGrp="1"/>
          </p:cNvSpPr>
          <p:nvPr>
            <p:ph type="dt" sz="half" idx="10"/>
          </p:nvPr>
        </p:nvSpPr>
        <p:spPr/>
        <p:txBody>
          <a:bodyPr/>
          <a:lstStyle>
            <a:lvl1pPr>
              <a:defRPr/>
            </a:lvl1pPr>
          </a:lstStyle>
          <a:p>
            <a:pPr>
              <a:defRPr/>
            </a:pPr>
            <a:fld id="{A067113E-0936-4E21-8DF3-4D77AAEB791C}" type="datetimeFigureOut">
              <a:rPr lang="tr-TR"/>
              <a:pPr>
                <a:defRPr/>
              </a:pPr>
              <a:t>15.01.2019</a:t>
            </a:fld>
            <a:endParaRPr lang="tr-TR"/>
          </a:p>
        </p:txBody>
      </p:sp>
      <p:sp>
        <p:nvSpPr>
          <p:cNvPr id="6" name="Altbilgi Yer Tutucusu 4"/>
          <p:cNvSpPr>
            <a:spLocks noGrp="1"/>
          </p:cNvSpPr>
          <p:nvPr>
            <p:ph type="ftr" sz="quarter" idx="11"/>
          </p:nvPr>
        </p:nvSpPr>
        <p:spPr/>
        <p:txBody>
          <a:bodyPr/>
          <a:lstStyle>
            <a:lvl1pPr>
              <a:defRPr/>
            </a:lvl1pPr>
          </a:lstStyle>
          <a:p>
            <a:pPr>
              <a:defRPr/>
            </a:pPr>
            <a:endParaRPr lang="tr-TR"/>
          </a:p>
        </p:txBody>
      </p:sp>
      <p:sp>
        <p:nvSpPr>
          <p:cNvPr id="7" name="Slayt Numarası Yer Tutucusu 5"/>
          <p:cNvSpPr>
            <a:spLocks noGrp="1"/>
          </p:cNvSpPr>
          <p:nvPr>
            <p:ph type="sldNum" sz="quarter" idx="12"/>
          </p:nvPr>
        </p:nvSpPr>
        <p:spPr/>
        <p:txBody>
          <a:bodyPr/>
          <a:lstStyle>
            <a:lvl1pPr>
              <a:defRPr/>
            </a:lvl1pPr>
          </a:lstStyle>
          <a:p>
            <a:pPr>
              <a:defRPr/>
            </a:pPr>
            <a:fld id="{115AF982-9DB4-4126-932B-9362CDA67034}" type="slidenum">
              <a:rPr lang="tr-TR"/>
              <a:pPr>
                <a:defRPr/>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3"/>
          <p:cNvSpPr>
            <a:spLocks noGrp="1"/>
          </p:cNvSpPr>
          <p:nvPr>
            <p:ph type="dt" sz="half" idx="10"/>
          </p:nvPr>
        </p:nvSpPr>
        <p:spPr/>
        <p:txBody>
          <a:bodyPr/>
          <a:lstStyle>
            <a:lvl1pPr>
              <a:defRPr/>
            </a:lvl1pPr>
          </a:lstStyle>
          <a:p>
            <a:pPr>
              <a:defRPr/>
            </a:pPr>
            <a:fld id="{393F9BAE-3349-4BC1-85A3-074BC78083E6}" type="datetimeFigureOut">
              <a:rPr lang="tr-TR"/>
              <a:pPr>
                <a:defRPr/>
              </a:pPr>
              <a:t>15.01.2019</a:t>
            </a:fld>
            <a:endParaRPr lang="tr-TR"/>
          </a:p>
        </p:txBody>
      </p:sp>
      <p:sp>
        <p:nvSpPr>
          <p:cNvPr id="6" name="Altbilgi Yer Tutucusu 4"/>
          <p:cNvSpPr>
            <a:spLocks noGrp="1"/>
          </p:cNvSpPr>
          <p:nvPr>
            <p:ph type="ftr" sz="quarter" idx="11"/>
          </p:nvPr>
        </p:nvSpPr>
        <p:spPr/>
        <p:txBody>
          <a:bodyPr/>
          <a:lstStyle>
            <a:lvl1pPr>
              <a:defRPr/>
            </a:lvl1pPr>
          </a:lstStyle>
          <a:p>
            <a:pPr>
              <a:defRPr/>
            </a:pPr>
            <a:endParaRPr lang="tr-TR"/>
          </a:p>
        </p:txBody>
      </p:sp>
      <p:sp>
        <p:nvSpPr>
          <p:cNvPr id="7" name="Slayt Numarası Yer Tutucusu 5"/>
          <p:cNvSpPr>
            <a:spLocks noGrp="1"/>
          </p:cNvSpPr>
          <p:nvPr>
            <p:ph type="sldNum" sz="quarter" idx="12"/>
          </p:nvPr>
        </p:nvSpPr>
        <p:spPr/>
        <p:txBody>
          <a:bodyPr/>
          <a:lstStyle>
            <a:lvl1pPr>
              <a:defRPr/>
            </a:lvl1pPr>
          </a:lstStyle>
          <a:p>
            <a:pPr>
              <a:defRPr/>
            </a:pPr>
            <a:fld id="{2C63E728-D37A-49E9-86E2-6C29AF054E03}" type="slidenum">
              <a:rPr lang="tr-TR"/>
              <a:pPr>
                <a:defRPr/>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theme" Target="../theme/theme5.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Başlık Yer Tutucusu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2051" name="Metin Yer Tutucusu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prstClr val="black">
                    <a:tint val="75000"/>
                  </a:prstClr>
                </a:solidFill>
                <a:latin typeface="+mn-lt"/>
                <a:cs typeface="+mn-cs"/>
              </a:defRPr>
            </a:lvl1pPr>
          </a:lstStyle>
          <a:p>
            <a:pPr>
              <a:defRPr/>
            </a:pPr>
            <a:fld id="{AB09130A-D716-490D-9421-CA8D2AC0E570}" type="datetimeFigureOut">
              <a:rPr lang="tr-TR"/>
              <a:pPr>
                <a:defRPr/>
              </a:pPr>
              <a:t>15.01.2019</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prstClr val="black">
                    <a:tint val="75000"/>
                  </a:prstClr>
                </a:solidFill>
                <a:latin typeface="+mn-lt"/>
                <a:cs typeface="+mn-cs"/>
              </a:defRPr>
            </a:lvl1pPr>
          </a:lstStyle>
          <a:p>
            <a:pPr>
              <a:defRPr/>
            </a:pPr>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prstClr val="black">
                    <a:tint val="75000"/>
                  </a:prstClr>
                </a:solidFill>
                <a:latin typeface="+mn-lt"/>
                <a:cs typeface="+mn-cs"/>
              </a:defRPr>
            </a:lvl1pPr>
          </a:lstStyle>
          <a:p>
            <a:pPr>
              <a:defRPr/>
            </a:pPr>
            <a:fld id="{6D576CCF-AF70-4C44-A384-D47E0112876D}" type="slidenum">
              <a:rPr lang="tr-TR"/>
              <a:pPr>
                <a:defRPr/>
              </a:pPr>
              <a:t>‹#›</a:t>
            </a:fld>
            <a:endParaRPr lang="tr-T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756" r:id="rId12"/>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Başlık Yer Tutucusu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1027" name="Metin Yer Tutucusu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3258C83F-8E78-405C-9028-036E8B3320E0}" type="datetimeFigureOut">
              <a:rPr lang="tr-TR">
                <a:solidFill>
                  <a:prstClr val="black">
                    <a:tint val="75000"/>
                  </a:prstClr>
                </a:solidFill>
              </a:rPr>
              <a:pPr>
                <a:defRPr/>
              </a:pPr>
              <a:t>15.01.2019</a:t>
            </a:fld>
            <a:endParaRPr lang="tr-TR">
              <a:solidFill>
                <a:prstClr val="black">
                  <a:tint val="75000"/>
                </a:prstClr>
              </a:solidFill>
            </a:endParaRP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tr-TR">
              <a:solidFill>
                <a:prstClr val="black">
                  <a:tint val="75000"/>
                </a:prstClr>
              </a:solidFill>
            </a:endParaRP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37C45D48-2A30-4B51-9935-EF67588C929D}" type="slidenum">
              <a:rPr lang="tr-TR">
                <a:solidFill>
                  <a:prstClr val="black">
                    <a:tint val="75000"/>
                  </a:prstClr>
                </a:solidFill>
              </a:rPr>
              <a:pPr>
                <a:defRPr/>
              </a:pPr>
              <a:t>‹#›</a:t>
            </a:fld>
            <a:endParaRPr lang="tr-TR">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Başlık Yer Tutucusu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1027" name="Metin Yer Tutucusu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3258C83F-8E78-405C-9028-036E8B3320E0}" type="datetimeFigureOut">
              <a:rPr lang="tr-TR">
                <a:solidFill>
                  <a:prstClr val="black">
                    <a:tint val="75000"/>
                  </a:prstClr>
                </a:solidFill>
              </a:rPr>
              <a:pPr>
                <a:defRPr/>
              </a:pPr>
              <a:t>15.01.2019</a:t>
            </a:fld>
            <a:endParaRPr lang="tr-TR">
              <a:solidFill>
                <a:prstClr val="black">
                  <a:tint val="75000"/>
                </a:prstClr>
              </a:solidFill>
            </a:endParaRP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tr-TR">
              <a:solidFill>
                <a:prstClr val="black">
                  <a:tint val="75000"/>
                </a:prstClr>
              </a:solidFill>
            </a:endParaRP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37C45D48-2A30-4B51-9935-EF67588C929D}" type="slidenum">
              <a:rPr lang="tr-TR">
                <a:solidFill>
                  <a:prstClr val="black">
                    <a:tint val="75000"/>
                  </a:prstClr>
                </a:solidFill>
              </a:rPr>
              <a:pPr>
                <a:defRPr/>
              </a:pPr>
              <a:t>‹#›</a:t>
            </a:fld>
            <a:endParaRPr lang="tr-TR">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B52B61-26D1-40A0-A486-A957D7DBB30E}" type="datetimeFigureOut">
              <a:rPr lang="tr-TR" smtClean="0">
                <a:solidFill>
                  <a:prstClr val="black">
                    <a:tint val="75000"/>
                  </a:prstClr>
                </a:solidFill>
              </a:rPr>
              <a:pPr/>
              <a:t>15.01.2019</a:t>
            </a:fld>
            <a:endParaRPr lang="tr-TR">
              <a:solidFill>
                <a:prstClr val="black">
                  <a:tint val="75000"/>
                </a:prstClr>
              </a:solidFill>
            </a:endParaRP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solidFill>
                <a:prstClr val="black">
                  <a:tint val="75000"/>
                </a:prstClr>
              </a:solidFill>
            </a:endParaRP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F5D79F-AE8E-48AF-B73B-496592B90A95}"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64061490"/>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F525B4-27D0-4A15-ABC6-93D94B6C9FCB}" type="datetimeFigureOut">
              <a:rPr lang="tr-TR" smtClean="0">
                <a:solidFill>
                  <a:prstClr val="black">
                    <a:tint val="75000"/>
                  </a:prstClr>
                </a:solidFill>
              </a:rPr>
              <a:pPr/>
              <a:t>15.01.2019</a:t>
            </a:fld>
            <a:endParaRPr lang="tr-TR">
              <a:solidFill>
                <a:prstClr val="black">
                  <a:tint val="75000"/>
                </a:prstClr>
              </a:solidFill>
            </a:endParaRP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solidFill>
                <a:prstClr val="black">
                  <a:tint val="75000"/>
                </a:prstClr>
              </a:solidFill>
            </a:endParaRP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50CA8A-B837-49B0-831E-BF488F7AE390}" type="slidenum">
              <a:rPr lang="tr-TR" smtClean="0">
                <a:solidFill>
                  <a:prstClr val="black">
                    <a:tint val="75000"/>
                  </a:prstClr>
                </a:solidFill>
              </a:rPr>
              <a:pPr/>
              <a:t>‹#›</a:t>
            </a:fld>
            <a:endParaRPr lang="tr-TR">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7" r:id="rId12"/>
  </p:sldLayoutIdLst>
  <p:transition spd="slow">
    <p:newsflash/>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gif"/><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0.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wmf"/><Relationship Id="rId1" Type="http://schemas.openxmlformats.org/officeDocument/2006/relationships/slideLayout" Target="../slideLayouts/slideLayout47.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51.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5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51.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51.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51.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51.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51.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51.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51.xml"/></Relationships>
</file>

<file path=ppt/slides/_rels/slide2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5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5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57.xml"/></Relationships>
</file>

<file path=ppt/slides/_rels/slide3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57.xml"/></Relationships>
</file>

<file path=ppt/slides/_rels/slide3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57.xml"/></Relationships>
</file>

<file path=ppt/slides/_rels/slide3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57.xml"/></Relationships>
</file>

<file path=ppt/slides/_rels/slide3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57.xml"/></Relationships>
</file>

<file path=ppt/slides/_rels/slide3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57.xml"/></Relationships>
</file>

<file path=ppt/slides/_rels/slide3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57.xml"/></Relationships>
</file>

<file path=ppt/slides/_rels/slide3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57.xml"/></Relationships>
</file>

<file path=ppt/slides/_rels/slide3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57.xml"/></Relationships>
</file>

<file path=ppt/slides/_rels/slide3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5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5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pct90">
          <a:fgClr>
            <a:srgbClr val="002060"/>
          </a:fgClr>
          <a:bgClr>
            <a:schemeClr val="bg1"/>
          </a:bgClr>
        </a:pattFill>
        <a:effectLst/>
      </p:bgPr>
    </p:bg>
    <p:spTree>
      <p:nvGrpSpPr>
        <p:cNvPr id="1" name=""/>
        <p:cNvGrpSpPr/>
        <p:nvPr/>
      </p:nvGrpSpPr>
      <p:grpSpPr>
        <a:xfrm>
          <a:off x="0" y="0"/>
          <a:ext cx="0" cy="0"/>
          <a:chOff x="0" y="0"/>
          <a:chExt cx="0" cy="0"/>
        </a:xfrm>
      </p:grpSpPr>
      <p:sp>
        <p:nvSpPr>
          <p:cNvPr id="3" name="Yuvarlatılmış Dikdörtgen 2"/>
          <p:cNvSpPr/>
          <p:nvPr/>
        </p:nvSpPr>
        <p:spPr>
          <a:xfrm>
            <a:off x="539552" y="260648"/>
            <a:ext cx="8064896" cy="1600438"/>
          </a:xfrm>
          <a:prstGeom prst="roundRect">
            <a:avLst/>
          </a:prstGeom>
          <a:ln w="76200">
            <a:solidFill>
              <a:srgbClr val="FF0066"/>
            </a:solidFill>
          </a:ln>
          <a:scene3d>
            <a:camera prst="orthographicFront"/>
            <a:lightRig rig="threePt" dir="t"/>
          </a:scene3d>
          <a:sp3d>
            <a:bevelT prst="angle"/>
          </a:sp3d>
        </p:spPr>
        <p:style>
          <a:lnRef idx="2">
            <a:schemeClr val="dk1"/>
          </a:lnRef>
          <a:fillRef idx="1">
            <a:schemeClr val="lt1"/>
          </a:fillRef>
          <a:effectRef idx="0">
            <a:schemeClr val="dk1"/>
          </a:effectRef>
          <a:fontRef idx="minor">
            <a:schemeClr val="dk1"/>
          </a:fontRef>
        </p:style>
        <p:txBody>
          <a:bodyPr wrap="square">
            <a:spAutoFit/>
          </a:bodyPr>
          <a:lstStyle/>
          <a:p>
            <a:pPr marL="539750" algn="ctr">
              <a:defRPr/>
            </a:pPr>
            <a:r>
              <a:rPr lang="tr-TR" sz="4400" b="1" dirty="0" smtClean="0">
                <a:solidFill>
                  <a:schemeClr val="accent2">
                    <a:lumMod val="75000"/>
                  </a:schemeClr>
                </a:solidFill>
                <a:latin typeface="Maiandra GD" pitchFamily="34" charset="0"/>
              </a:rPr>
              <a:t>VERİMLİ DERS ÇALIŞMA</a:t>
            </a:r>
          </a:p>
          <a:p>
            <a:pPr marL="539750" algn="ctr">
              <a:defRPr/>
            </a:pPr>
            <a:r>
              <a:rPr lang="tr-TR" sz="4400" b="1" dirty="0" smtClean="0">
                <a:solidFill>
                  <a:schemeClr val="accent2">
                    <a:lumMod val="75000"/>
                  </a:schemeClr>
                </a:solidFill>
                <a:latin typeface="Maiandra GD" pitchFamily="34" charset="0"/>
              </a:rPr>
              <a:t>TEKNİKLERİ</a:t>
            </a:r>
            <a:endParaRPr lang="tr-TR" sz="4400" dirty="0">
              <a:ln>
                <a:solidFill>
                  <a:srgbClr val="0000FF"/>
                </a:solidFill>
              </a:ln>
              <a:solidFill>
                <a:prstClr val="black"/>
              </a:solidFill>
              <a:latin typeface="Maiandra GD" pitchFamily="34" charset="0"/>
            </a:endParaRPr>
          </a:p>
        </p:txBody>
      </p:sp>
      <p:pic>
        <p:nvPicPr>
          <p:cNvPr id="1026" name="Picture 2" descr="C:\Users\Mine\Desktop\GÖRSELLER\images (3).jpg"/>
          <p:cNvPicPr>
            <a:picLocks noChangeAspect="1" noChangeArrowheads="1"/>
          </p:cNvPicPr>
          <p:nvPr/>
        </p:nvPicPr>
        <p:blipFill>
          <a:blip r:embed="rId2" cstate="print"/>
          <a:srcRect/>
          <a:stretch>
            <a:fillRect/>
          </a:stretch>
        </p:blipFill>
        <p:spPr bwMode="auto">
          <a:xfrm>
            <a:off x="647564" y="1976279"/>
            <a:ext cx="7848872" cy="3974355"/>
          </a:xfrm>
          <a:prstGeom prst="rect">
            <a:avLst/>
          </a:prstGeom>
          <a:noFill/>
          <a:ln w="95250" cmpd="sng">
            <a:solidFill>
              <a:srgbClr val="DB1B49"/>
            </a:solidFill>
          </a:ln>
        </p:spPr>
      </p:pic>
      <p:sp>
        <p:nvSpPr>
          <p:cNvPr id="5" name="4 Yuvarlatılmış Dikdörtgen"/>
          <p:cNvSpPr/>
          <p:nvPr/>
        </p:nvSpPr>
        <p:spPr>
          <a:xfrm>
            <a:off x="0" y="5950634"/>
            <a:ext cx="9144000" cy="907366"/>
          </a:xfrm>
          <a:prstGeom prst="roundRect">
            <a:avLst>
              <a:gd name="adj" fmla="val 19618"/>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200" dirty="0" smtClean="0">
                <a:solidFill>
                  <a:srgbClr val="DB1B49"/>
                </a:solidFill>
                <a:latin typeface="Maiandra GD" pitchFamily="34" charset="0"/>
              </a:rPr>
              <a:t>HANİFE ŞEFİK CELEP İLKOKULU </a:t>
            </a:r>
          </a:p>
          <a:p>
            <a:pPr algn="ctr"/>
            <a:r>
              <a:rPr lang="tr-TR" sz="3200" dirty="0" smtClean="0">
                <a:solidFill>
                  <a:srgbClr val="DB1B49"/>
                </a:solidFill>
                <a:latin typeface="Maiandra GD" pitchFamily="34" charset="0"/>
              </a:rPr>
              <a:t>REHBERLİK SERVİSİ</a:t>
            </a:r>
            <a:endParaRPr lang="tr-TR" sz="3200" dirty="0">
              <a:solidFill>
                <a:srgbClr val="DB1B49"/>
              </a:solidFill>
              <a:latin typeface="Maiandra GD" pitchFamily="34" charset="0"/>
            </a:endParaRPr>
          </a:p>
        </p:txBody>
      </p:sp>
    </p:spTree>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path" presetSubtype="0" accel="50000" decel="50000" fill="hold" nodeType="clickEffect">
                                  <p:stCondLst>
                                    <p:cond delay="0"/>
                                  </p:stCondLst>
                                  <p:childTnLst>
                                    <p:animMotion origin="layout" path="M 0 0  C 0.069 0  0.125 0.0746  0.125 0.16651  C 0.125 0.25843  0.069 0.33302  0 0.33302  C -0.069 0.33302  -0.125 0.25843  -0.125 0.16651  C -0.125 0.0746  -0.069 0  0 0  Z" pathEditMode="relative" ptsTypes="">
                                      <p:cBhvr>
                                        <p:cTn id="6" dur="2000" fill="hold"/>
                                        <p:tgtEl>
                                          <p:spTgt spid="3">
                                            <p:txEl>
                                              <p:pRg st="0" end="0"/>
                                            </p:txEl>
                                          </p:spTgt>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1" presetClass="path" presetSubtype="0" accel="50000" decel="50000" fill="hold" nodeType="clickEffect">
                                  <p:stCondLst>
                                    <p:cond delay="0"/>
                                  </p:stCondLst>
                                  <p:childTnLst>
                                    <p:animMotion origin="layout" path="M 0 0  C 0.069 0  0.125 0.0746  0.125 0.16651  C 0.125 0.25843  0.069 0.33302  0 0.33302  C -0.069 0.33302  -0.125 0.25843  -0.125 0.16651  C -0.125 0.0746  -0.069 0  0 0  Z" pathEditMode="relative" ptsTypes="">
                                      <p:cBhvr>
                                        <p:cTn id="10" dur="2000" fill="hold"/>
                                        <p:tgtEl>
                                          <p:spTgt spid="3">
                                            <p:txEl>
                                              <p:pRg st="1" end="1"/>
                                            </p:txEl>
                                          </p:spTgt>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3514402"/>
          </a:xfrm>
        </p:spPr>
        <p:txBody>
          <a:bodyPr/>
          <a:lstStyle/>
          <a:p>
            <a:r>
              <a:rPr lang="tr-TR" b="1" dirty="0" smtClean="0">
                <a:solidFill>
                  <a:srgbClr val="FF0000"/>
                </a:solidFill>
                <a:latin typeface="Arial Unicode MS" pitchFamily="34" charset="-128"/>
                <a:ea typeface="Arial Unicode MS" pitchFamily="34" charset="-128"/>
                <a:cs typeface="Arial Unicode MS" pitchFamily="34" charset="-128"/>
              </a:rPr>
              <a:t>VERİMLİ DERS ÇALIŞMA NEDİR?</a:t>
            </a:r>
            <a:r>
              <a:rPr lang="tr-TR" b="1" dirty="0" smtClean="0">
                <a:latin typeface="Brush Script MT" pitchFamily="66" charset="0"/>
              </a:rPr>
              <a:t/>
            </a:r>
            <a:br>
              <a:rPr lang="tr-TR" b="1" dirty="0" smtClean="0">
                <a:latin typeface="Brush Script MT" pitchFamily="66" charset="0"/>
              </a:rPr>
            </a:br>
            <a:r>
              <a:rPr lang="tr-TR" dirty="0" smtClean="0"/>
              <a:t>Verimli ders çalışma, sürekli çalışmak değildir.</a:t>
            </a:r>
            <a:br>
              <a:rPr lang="tr-TR" dirty="0" smtClean="0"/>
            </a:br>
            <a:r>
              <a:rPr lang="tr-TR" u="sng" dirty="0" smtClean="0"/>
              <a:t>Planlı</a:t>
            </a:r>
            <a:r>
              <a:rPr lang="tr-TR" dirty="0" smtClean="0"/>
              <a:t> ve </a:t>
            </a:r>
            <a:r>
              <a:rPr lang="tr-TR" u="sng" dirty="0" smtClean="0"/>
              <a:t>düzenli</a:t>
            </a:r>
            <a:r>
              <a:rPr lang="tr-TR" dirty="0" smtClean="0"/>
              <a:t> çalışmaktır.</a:t>
            </a:r>
            <a:endParaRPr lang="tr-TR" dirty="0"/>
          </a:p>
        </p:txBody>
      </p:sp>
      <p:pic>
        <p:nvPicPr>
          <p:cNvPr id="5" name="4 Resim" descr="images.jpg"/>
          <p:cNvPicPr>
            <a:picLocks noChangeAspect="1"/>
          </p:cNvPicPr>
          <p:nvPr/>
        </p:nvPicPr>
        <p:blipFill>
          <a:blip r:embed="rId2" cstate="print"/>
          <a:stretch>
            <a:fillRect/>
          </a:stretch>
        </p:blipFill>
        <p:spPr>
          <a:xfrm>
            <a:off x="395536" y="3977680"/>
            <a:ext cx="5112568" cy="2880320"/>
          </a:xfrm>
          <a:prstGeom prst="rect">
            <a:avLst/>
          </a:prstGeom>
        </p:spPr>
      </p:pic>
      <p:pic>
        <p:nvPicPr>
          <p:cNvPr id="6" name="5 Resim" descr="images.jpg"/>
          <p:cNvPicPr>
            <a:picLocks noChangeAspect="1"/>
          </p:cNvPicPr>
          <p:nvPr/>
        </p:nvPicPr>
        <p:blipFill>
          <a:blip r:embed="rId3" cstate="print"/>
          <a:stretch>
            <a:fillRect/>
          </a:stretch>
        </p:blipFill>
        <p:spPr>
          <a:xfrm>
            <a:off x="5796136" y="4005064"/>
            <a:ext cx="3096344" cy="2664296"/>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pattFill prst="pct5">
          <a:fgClr>
            <a:srgbClr val="FF0000"/>
          </a:fgClr>
          <a:bgClr>
            <a:schemeClr val="bg1"/>
          </a:bgClr>
        </a:pattFill>
        <a:effectLst/>
      </p:bgPr>
    </p:bg>
    <p:spTree>
      <p:nvGrpSpPr>
        <p:cNvPr id="1" name=""/>
        <p:cNvGrpSpPr/>
        <p:nvPr/>
      </p:nvGrpSpPr>
      <p:grpSpPr>
        <a:xfrm>
          <a:off x="0" y="0"/>
          <a:ext cx="0" cy="0"/>
          <a:chOff x="0" y="0"/>
          <a:chExt cx="0" cy="0"/>
        </a:xfrm>
      </p:grpSpPr>
      <p:sp>
        <p:nvSpPr>
          <p:cNvPr id="9" name="8 Metin kutusu"/>
          <p:cNvSpPr txBox="1"/>
          <p:nvPr/>
        </p:nvSpPr>
        <p:spPr>
          <a:xfrm>
            <a:off x="0" y="764704"/>
            <a:ext cx="9883009" cy="4708981"/>
          </a:xfrm>
          <a:prstGeom prst="rect">
            <a:avLst/>
          </a:prstGeom>
          <a:noFill/>
        </p:spPr>
        <p:txBody>
          <a:bodyPr wrap="square" rtlCol="0">
            <a:spAutoFit/>
          </a:bodyPr>
          <a:lstStyle/>
          <a:p>
            <a:r>
              <a:rPr lang="tr-TR" sz="3600" b="1" dirty="0" smtClean="0">
                <a:solidFill>
                  <a:srgbClr val="FF0000"/>
                </a:solidFill>
                <a:latin typeface="Lucida Sans Unicode" pitchFamily="34" charset="0"/>
                <a:cs typeface="Lucida Sans Unicode" pitchFamily="34" charset="0"/>
              </a:rPr>
              <a:t>NİÇİN OKULA GELİYORUZ AMACIMIZ NE?</a:t>
            </a:r>
          </a:p>
          <a:p>
            <a:r>
              <a:rPr lang="tr-TR" sz="3600" b="1" dirty="0" smtClean="0">
                <a:latin typeface="Lucida Sans Unicode" pitchFamily="34" charset="0"/>
                <a:cs typeface="Lucida Sans Unicode" pitchFamily="34" charset="0"/>
              </a:rPr>
              <a:t>Kendisine açık ve net bir hedef </a:t>
            </a:r>
          </a:p>
          <a:p>
            <a:r>
              <a:rPr lang="tr-TR" sz="3600" b="1" dirty="0" smtClean="0">
                <a:latin typeface="Lucida Sans Unicode" pitchFamily="34" charset="0"/>
                <a:cs typeface="Lucida Sans Unicode" pitchFamily="34" charset="0"/>
              </a:rPr>
              <a:t>                    belirlemiş. </a:t>
            </a:r>
          </a:p>
          <a:p>
            <a:pPr>
              <a:buFont typeface="Wingdings" pitchFamily="2" charset="2"/>
              <a:buChar char="ü"/>
            </a:pPr>
            <a:r>
              <a:rPr lang="tr-TR" sz="3600" b="1" dirty="0" smtClean="0">
                <a:latin typeface="Lucida Sans Unicode" pitchFamily="34" charset="0"/>
                <a:cs typeface="Lucida Sans Unicode" pitchFamily="34" charset="0"/>
              </a:rPr>
              <a:t>Bugünkü Amacı: Ödevlerimi bitirmek</a:t>
            </a:r>
          </a:p>
          <a:p>
            <a:pPr>
              <a:buFont typeface="Wingdings" pitchFamily="2" charset="2"/>
              <a:buChar char="ü"/>
            </a:pPr>
            <a:r>
              <a:rPr lang="tr-TR" sz="3600" b="1" dirty="0" smtClean="0">
                <a:latin typeface="Lucida Sans Unicode" pitchFamily="34" charset="0"/>
                <a:cs typeface="Lucida Sans Unicode" pitchFamily="34" charset="0"/>
              </a:rPr>
              <a:t>Büyüyünce Amacı: Doktor olmak</a:t>
            </a:r>
          </a:p>
          <a:p>
            <a:pPr marL="1143000" indent="-1143000">
              <a:buAutoNum type="arabicPeriod"/>
            </a:pPr>
            <a:endParaRPr lang="tr-TR" sz="6000" dirty="0" smtClean="0">
              <a:solidFill>
                <a:srgbClr val="DB1B49"/>
              </a:solidFill>
              <a:latin typeface="Nyala" pitchFamily="2" charset="0"/>
            </a:endParaRPr>
          </a:p>
          <a:p>
            <a:endParaRPr lang="tr-TR" sz="6000" dirty="0">
              <a:solidFill>
                <a:srgbClr val="DB1B49"/>
              </a:solidFill>
              <a:latin typeface="Nyala" pitchFamily="2" charset="0"/>
            </a:endParaRPr>
          </a:p>
        </p:txBody>
      </p:sp>
      <p:sp>
        <p:nvSpPr>
          <p:cNvPr id="10" name="9 Yuvarlatılmış Dikdörtgen"/>
          <p:cNvSpPr/>
          <p:nvPr/>
        </p:nvSpPr>
        <p:spPr>
          <a:xfrm>
            <a:off x="1043608" y="0"/>
            <a:ext cx="6768752" cy="792088"/>
          </a:xfrm>
          <a:prstGeom prst="roundRect">
            <a:avLst/>
          </a:prstGeom>
          <a:solidFill>
            <a:schemeClr val="bg1"/>
          </a:solidFill>
          <a:ln w="76200">
            <a:solidFill>
              <a:srgbClr val="DB1B49"/>
            </a:solidFill>
          </a:ln>
          <a:effectLst>
            <a:innerShdw blurRad="114300">
              <a:prstClr val="black"/>
            </a:innerShdw>
          </a:effectLst>
          <a:scene3d>
            <a:camera prst="orthographicFront"/>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b="1" dirty="0" smtClean="0">
                <a:solidFill>
                  <a:srgbClr val="FF0000"/>
                </a:solidFill>
                <a:latin typeface="Lucida Sans Unicode" pitchFamily="34" charset="0"/>
                <a:cs typeface="Lucida Sans Unicode" pitchFamily="34" charset="0"/>
              </a:rPr>
              <a:t>1. CEYLİNİN AMACI VAR!</a:t>
            </a:r>
          </a:p>
        </p:txBody>
      </p:sp>
      <p:pic>
        <p:nvPicPr>
          <p:cNvPr id="6" name="5 Resim" descr="images (2).jpg"/>
          <p:cNvPicPr>
            <a:picLocks noChangeAspect="1"/>
          </p:cNvPicPr>
          <p:nvPr/>
        </p:nvPicPr>
        <p:blipFill>
          <a:blip r:embed="rId2" cstate="print"/>
          <a:stretch>
            <a:fillRect/>
          </a:stretch>
        </p:blipFill>
        <p:spPr>
          <a:xfrm>
            <a:off x="395536" y="3573016"/>
            <a:ext cx="3672408" cy="3284984"/>
          </a:xfrm>
          <a:prstGeom prst="rect">
            <a:avLst/>
          </a:prstGeom>
        </p:spPr>
      </p:pic>
      <p:pic>
        <p:nvPicPr>
          <p:cNvPr id="7" name="6 Resim" descr="indir (1).jpg"/>
          <p:cNvPicPr>
            <a:picLocks noChangeAspect="1"/>
          </p:cNvPicPr>
          <p:nvPr/>
        </p:nvPicPr>
        <p:blipFill>
          <a:blip r:embed="rId3" cstate="print"/>
          <a:stretch>
            <a:fillRect/>
          </a:stretch>
        </p:blipFill>
        <p:spPr>
          <a:xfrm>
            <a:off x="4860032" y="3861048"/>
            <a:ext cx="3528392" cy="2736304"/>
          </a:xfrm>
          <a:prstGeom prst="rect">
            <a:avLst/>
          </a:prstGeom>
        </p:spPr>
      </p:pic>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10">
                                            <p:txEl>
                                              <p:pRg st="0" end="0"/>
                                            </p:txEl>
                                          </p:spTgt>
                                        </p:tgtEl>
                                      </p:cBhvr>
                                    </p:animEffect>
                                    <p:animScale>
                                      <p:cBhvr>
                                        <p:cTn id="7" dur="250" autoRev="1" fill="hold"/>
                                        <p:tgtEl>
                                          <p:spTgt spid="10">
                                            <p:txEl>
                                              <p:pRg st="0" end="0"/>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pattFill prst="pct5">
          <a:fgClr>
            <a:schemeClr val="tx1"/>
          </a:fgClr>
          <a:bgClr>
            <a:schemeClr val="bg1"/>
          </a:bgClr>
        </a:pattFill>
        <a:effectLst/>
      </p:bgPr>
    </p:bg>
    <p:spTree>
      <p:nvGrpSpPr>
        <p:cNvPr id="1" name=""/>
        <p:cNvGrpSpPr/>
        <p:nvPr/>
      </p:nvGrpSpPr>
      <p:grpSpPr>
        <a:xfrm>
          <a:off x="0" y="0"/>
          <a:ext cx="0" cy="0"/>
          <a:chOff x="0" y="0"/>
          <a:chExt cx="0" cy="0"/>
        </a:xfrm>
      </p:grpSpPr>
      <p:sp>
        <p:nvSpPr>
          <p:cNvPr id="5" name="Dikdörtgen 2"/>
          <p:cNvSpPr/>
          <p:nvPr/>
        </p:nvSpPr>
        <p:spPr>
          <a:xfrm>
            <a:off x="5436096" y="1556792"/>
            <a:ext cx="3707904" cy="3970318"/>
          </a:xfrm>
          <a:prstGeom prst="rect">
            <a:avLst/>
          </a:prstGeom>
          <a:ln w="57150">
            <a:solidFill>
              <a:srgbClr val="FFC00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dk1"/>
          </a:lnRef>
          <a:fillRef idx="1">
            <a:schemeClr val="lt1"/>
          </a:fillRef>
          <a:effectRef idx="0">
            <a:schemeClr val="dk1"/>
          </a:effectRef>
          <a:fontRef idx="minor">
            <a:schemeClr val="dk1"/>
          </a:fontRef>
        </p:style>
        <p:txBody>
          <a:bodyPr wrap="square">
            <a:spAutoFit/>
          </a:bodyPr>
          <a:lstStyle/>
          <a:p>
            <a:pPr>
              <a:lnSpc>
                <a:spcPct val="90000"/>
              </a:lnSpc>
            </a:pPr>
            <a:r>
              <a:rPr lang="tr-TR" sz="4000" u="sng" dirty="0" smtClean="0">
                <a:latin typeface="Lucida Sans Unicode" pitchFamily="34" charset="0"/>
                <a:cs typeface="Lucida Sans Unicode" pitchFamily="34" charset="0"/>
              </a:rPr>
              <a:t>Plan demek:</a:t>
            </a:r>
          </a:p>
          <a:p>
            <a:pPr>
              <a:lnSpc>
                <a:spcPct val="90000"/>
              </a:lnSpc>
            </a:pPr>
            <a:r>
              <a:rPr lang="tr-TR" sz="4000" dirty="0" smtClean="0">
                <a:latin typeface="Lucida Sans Unicode" pitchFamily="34" charset="0"/>
                <a:cs typeface="Lucida Sans Unicode" pitchFamily="34" charset="0"/>
              </a:rPr>
              <a:t>"nasıl", </a:t>
            </a:r>
          </a:p>
          <a:p>
            <a:pPr>
              <a:lnSpc>
                <a:spcPct val="90000"/>
              </a:lnSpc>
            </a:pPr>
            <a:r>
              <a:rPr lang="tr-TR" sz="4000" dirty="0" smtClean="0">
                <a:latin typeface="Lucida Sans Unicode" pitchFamily="34" charset="0"/>
                <a:cs typeface="Lucida Sans Unicode" pitchFamily="34" charset="0"/>
              </a:rPr>
              <a:t>"ne zaman" ve </a:t>
            </a:r>
          </a:p>
          <a:p>
            <a:pPr>
              <a:lnSpc>
                <a:spcPct val="90000"/>
              </a:lnSpc>
            </a:pPr>
            <a:r>
              <a:rPr lang="tr-TR" sz="4000" dirty="0" smtClean="0">
                <a:latin typeface="Lucida Sans Unicode" pitchFamily="34" charset="0"/>
                <a:cs typeface="Lucida Sans Unicode" pitchFamily="34" charset="0"/>
              </a:rPr>
              <a:t>"nerede" çalışacağınıza karar vermek demektir.  </a:t>
            </a:r>
          </a:p>
        </p:txBody>
      </p:sp>
      <p:sp>
        <p:nvSpPr>
          <p:cNvPr id="7" name="6 Yuvarlatılmış Dikdörtgen"/>
          <p:cNvSpPr/>
          <p:nvPr/>
        </p:nvSpPr>
        <p:spPr>
          <a:xfrm>
            <a:off x="899592" y="548680"/>
            <a:ext cx="6768752" cy="792088"/>
          </a:xfrm>
          <a:prstGeom prst="roundRect">
            <a:avLst/>
          </a:prstGeom>
          <a:solidFill>
            <a:schemeClr val="bg1"/>
          </a:solidFill>
          <a:ln w="76200">
            <a:solidFill>
              <a:srgbClr val="DB1B49"/>
            </a:solidFill>
          </a:ln>
          <a:effectLst>
            <a:innerShdw blurRad="114300">
              <a:prstClr val="black"/>
            </a:innerShdw>
          </a:effectLst>
          <a:scene3d>
            <a:camera prst="orthographicFront"/>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b="1" dirty="0" smtClean="0">
                <a:solidFill>
                  <a:srgbClr val="FF0000"/>
                </a:solidFill>
                <a:latin typeface="Lucida Sans Unicode" pitchFamily="34" charset="0"/>
                <a:cs typeface="Lucida Sans Unicode" pitchFamily="34" charset="0"/>
              </a:rPr>
              <a:t>2. CEYLİNİN PLANI VAR</a:t>
            </a:r>
          </a:p>
        </p:txBody>
      </p:sp>
      <p:pic>
        <p:nvPicPr>
          <p:cNvPr id="6" name="5 Resim" descr="indir (2).jpg"/>
          <p:cNvPicPr>
            <a:picLocks noChangeAspect="1"/>
          </p:cNvPicPr>
          <p:nvPr/>
        </p:nvPicPr>
        <p:blipFill>
          <a:blip r:embed="rId2" cstate="print"/>
          <a:stretch>
            <a:fillRect/>
          </a:stretch>
        </p:blipFill>
        <p:spPr>
          <a:xfrm>
            <a:off x="0" y="1412776"/>
            <a:ext cx="5292080" cy="5445224"/>
          </a:xfrm>
          <a:prstGeom prst="rect">
            <a:avLst/>
          </a:prstGeom>
        </p:spPr>
      </p:pic>
    </p:spTree>
  </p:cSld>
  <p:clrMapOvr>
    <a:masterClrMapping/>
  </p:clrMapOvr>
  <p:transition spd="slow">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amond(in)">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diamond(in)">
                                      <p:cBhvr>
                                        <p:cTn id="12" dur="2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diamond(in)">
                                      <p:cBhvr>
                                        <p:cTn id="17" dur="2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diamond(in)">
                                      <p:cBhvr>
                                        <p:cTn id="22" dur="2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6" presetClass="emph" presetSubtype="0" fill="hold" nodeType="clickEffect">
                                  <p:stCondLst>
                                    <p:cond delay="0"/>
                                  </p:stCondLst>
                                  <p:childTnLst>
                                    <p:animEffect transition="out" filter="fade">
                                      <p:cBhvr>
                                        <p:cTn id="26" dur="500" tmFilter="0, 0; .2, .5; .8, .5; 1, 0"/>
                                        <p:tgtEl>
                                          <p:spTgt spid="7">
                                            <p:txEl>
                                              <p:pRg st="0" end="0"/>
                                            </p:txEl>
                                          </p:spTgt>
                                        </p:tgtEl>
                                      </p:cBhvr>
                                    </p:animEffect>
                                    <p:animScale>
                                      <p:cBhvr>
                                        <p:cTn id="27" dur="250" autoRev="1" fill="hold"/>
                                        <p:tgtEl>
                                          <p:spTgt spid="7">
                                            <p:txEl>
                                              <p:pRg st="0" end="0"/>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pattFill prst="pct5">
          <a:fgClr>
            <a:srgbClr val="FF0000"/>
          </a:fgClr>
          <a:bgClr>
            <a:schemeClr val="bg1"/>
          </a:bgClr>
        </a:pattFill>
        <a:effectLst/>
      </p:bgPr>
    </p:bg>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0" y="-277813"/>
            <a:ext cx="9144000" cy="457201"/>
          </a:xfrm>
          <a:prstGeom prst="rect">
            <a:avLst/>
          </a:prstGeom>
          <a:noFill/>
          <a:ln w="9525">
            <a:noFill/>
            <a:miter lim="800000"/>
            <a:headEnd/>
            <a:tailEnd/>
          </a:ln>
          <a:effectLst/>
        </p:spPr>
        <p:txBody>
          <a:bodyPr wrap="none" anchor="ctr">
            <a:spAutoFit/>
          </a:bodyPr>
          <a:lstStyle/>
          <a:p>
            <a:pPr fontAlgn="base">
              <a:spcBef>
                <a:spcPct val="0"/>
              </a:spcBef>
              <a:spcAft>
                <a:spcPct val="0"/>
              </a:spcAft>
            </a:pPr>
            <a:endParaRPr lang="tr-TR">
              <a:solidFill>
                <a:prstClr val="black"/>
              </a:solidFill>
              <a:cs typeface="Arial" charset="0"/>
            </a:endParaRPr>
          </a:p>
        </p:txBody>
      </p:sp>
      <p:sp>
        <p:nvSpPr>
          <p:cNvPr id="7" name="Dikdörtgen 6"/>
          <p:cNvSpPr/>
          <p:nvPr/>
        </p:nvSpPr>
        <p:spPr>
          <a:xfrm>
            <a:off x="395536" y="2060848"/>
            <a:ext cx="4572000" cy="3970318"/>
          </a:xfrm>
          <a:prstGeom prst="rect">
            <a:avLst/>
          </a:prstGeom>
          <a:solidFill>
            <a:schemeClr val="bg1"/>
          </a:solidFill>
          <a:ln w="111125" cmpd="sng">
            <a:solidFill>
              <a:srgbClr val="660066"/>
            </a:solidFill>
            <a:prstDash val="dash"/>
          </a:ln>
        </p:spPr>
        <p:style>
          <a:lnRef idx="3">
            <a:schemeClr val="lt1"/>
          </a:lnRef>
          <a:fillRef idx="1">
            <a:schemeClr val="accent3"/>
          </a:fillRef>
          <a:effectRef idx="1">
            <a:schemeClr val="accent3"/>
          </a:effectRef>
          <a:fontRef idx="minor">
            <a:schemeClr val="lt1"/>
          </a:fontRef>
        </p:style>
        <p:txBody>
          <a:bodyPr wrap="square">
            <a:spAutoFit/>
          </a:bodyPr>
          <a:lstStyle/>
          <a:p>
            <a:pPr algn="ctr"/>
            <a:r>
              <a:rPr lang="tr-TR" sz="3600" dirty="0" smtClean="0">
                <a:solidFill>
                  <a:schemeClr val="tx1"/>
                </a:solidFill>
                <a:latin typeface="Lucida Sans Unicode" pitchFamily="34" charset="0"/>
                <a:cs typeface="Lucida Sans Unicode" pitchFamily="34" charset="0"/>
              </a:rPr>
              <a:t>Öğretmenini dikkatli bir şekilde dinliyor.</a:t>
            </a:r>
          </a:p>
          <a:p>
            <a:pPr algn="ctr"/>
            <a:r>
              <a:rPr lang="tr-TR" sz="3600" dirty="0" smtClean="0">
                <a:solidFill>
                  <a:schemeClr val="tx1"/>
                </a:solidFill>
                <a:latin typeface="Lucida Sans Unicode" pitchFamily="34" charset="0"/>
                <a:cs typeface="Lucida Sans Unicode" pitchFamily="34" charset="0"/>
              </a:rPr>
              <a:t>Anlamadığı yerleri öğretmenine soruyor.</a:t>
            </a:r>
          </a:p>
          <a:p>
            <a:pPr algn="ctr"/>
            <a:endParaRPr lang="tr-TR" sz="3600" dirty="0" smtClean="0">
              <a:solidFill>
                <a:schemeClr val="tx1"/>
              </a:solidFill>
              <a:latin typeface="Lucida Sans Unicode" pitchFamily="34" charset="0"/>
              <a:cs typeface="Lucida Sans Unicode" pitchFamily="34" charset="0"/>
            </a:endParaRPr>
          </a:p>
        </p:txBody>
      </p:sp>
      <p:sp>
        <p:nvSpPr>
          <p:cNvPr id="9" name="8 Yuvarlatılmış Dikdörtgen"/>
          <p:cNvSpPr/>
          <p:nvPr/>
        </p:nvSpPr>
        <p:spPr>
          <a:xfrm>
            <a:off x="899592" y="0"/>
            <a:ext cx="7416824" cy="1772816"/>
          </a:xfrm>
          <a:prstGeom prst="roundRect">
            <a:avLst/>
          </a:prstGeom>
          <a:solidFill>
            <a:schemeClr val="bg1"/>
          </a:solidFill>
          <a:ln w="76200">
            <a:solidFill>
              <a:srgbClr val="DB1B49"/>
            </a:solidFill>
          </a:ln>
          <a:effectLst>
            <a:innerShdw blurRad="114300">
              <a:prstClr val="black"/>
            </a:innerShdw>
          </a:effectLst>
          <a:scene3d>
            <a:camera prst="orthographicFront"/>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b="1" dirty="0" smtClean="0">
                <a:solidFill>
                  <a:srgbClr val="FF0000"/>
                </a:solidFill>
                <a:latin typeface="Lucida Sans Unicode" pitchFamily="34" charset="0"/>
                <a:cs typeface="Lucida Sans Unicode" pitchFamily="34" charset="0"/>
              </a:rPr>
              <a:t>3. CEYLİN DERSTE ÖĞRETMENİNİ ÇOK DİKKATLİ DİNLİYOR.</a:t>
            </a:r>
          </a:p>
        </p:txBody>
      </p:sp>
      <p:pic>
        <p:nvPicPr>
          <p:cNvPr id="10" name="9 Resim" descr="indir.jpg"/>
          <p:cNvPicPr>
            <a:picLocks noChangeAspect="1"/>
          </p:cNvPicPr>
          <p:nvPr/>
        </p:nvPicPr>
        <p:blipFill>
          <a:blip r:embed="rId2" cstate="print"/>
          <a:stretch>
            <a:fillRect/>
          </a:stretch>
        </p:blipFill>
        <p:spPr>
          <a:xfrm>
            <a:off x="5436096" y="1988840"/>
            <a:ext cx="3168352" cy="4680520"/>
          </a:xfrm>
          <a:prstGeom prst="rect">
            <a:avLst/>
          </a:prstGeom>
        </p:spPr>
      </p:pic>
    </p:spTree>
  </p:cSld>
  <p:clrMapOvr>
    <a:masterClrMapping/>
  </p:clrMapOvr>
  <p:transition spd="slow">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edge">
                                      <p:cBhvr>
                                        <p:cTn id="7" dur="2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edge">
                                      <p:cBhvr>
                                        <p:cTn id="12" dur="20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nodeType="clickEffect">
                                  <p:stCondLst>
                                    <p:cond delay="0"/>
                                  </p:stCondLst>
                                  <p:childTnLst>
                                    <p:animEffect transition="out" filter="fade">
                                      <p:cBhvr>
                                        <p:cTn id="16" dur="500" tmFilter="0, 0; .2, .5; .8, .5; 1, 0"/>
                                        <p:tgtEl>
                                          <p:spTgt spid="9">
                                            <p:txEl>
                                              <p:pRg st="0" end="0"/>
                                            </p:txEl>
                                          </p:spTgt>
                                        </p:tgtEl>
                                      </p:cBhvr>
                                    </p:animEffect>
                                    <p:animScale>
                                      <p:cBhvr>
                                        <p:cTn id="17" dur="250" autoRev="1" fill="hold"/>
                                        <p:tgtEl>
                                          <p:spTgt spid="9">
                                            <p:txEl>
                                              <p:pRg st="0" end="0"/>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pattFill prst="pct5">
          <a:fgClr>
            <a:srgbClr val="FF0000"/>
          </a:fgClr>
          <a:bgClr>
            <a:schemeClr val="bg1"/>
          </a:bgClr>
        </a:pattFill>
        <a:effectLst/>
      </p:bgPr>
    </p:bg>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0" y="-277813"/>
            <a:ext cx="9144000" cy="457201"/>
          </a:xfrm>
          <a:prstGeom prst="rect">
            <a:avLst/>
          </a:prstGeom>
          <a:noFill/>
          <a:ln w="9525">
            <a:noFill/>
            <a:miter lim="800000"/>
            <a:headEnd/>
            <a:tailEnd/>
          </a:ln>
          <a:effectLst/>
        </p:spPr>
        <p:txBody>
          <a:bodyPr wrap="none" anchor="ctr">
            <a:spAutoFit/>
          </a:bodyPr>
          <a:lstStyle/>
          <a:p>
            <a:pPr fontAlgn="base">
              <a:spcBef>
                <a:spcPct val="0"/>
              </a:spcBef>
              <a:spcAft>
                <a:spcPct val="0"/>
              </a:spcAft>
            </a:pPr>
            <a:endParaRPr lang="tr-TR">
              <a:solidFill>
                <a:prstClr val="black"/>
              </a:solidFill>
              <a:cs typeface="Arial" charset="0"/>
            </a:endParaRPr>
          </a:p>
        </p:txBody>
      </p:sp>
      <p:sp>
        <p:nvSpPr>
          <p:cNvPr id="13" name="Akış Çizelgesi: Sonlandırıcı 4"/>
          <p:cNvSpPr/>
          <p:nvPr/>
        </p:nvSpPr>
        <p:spPr>
          <a:xfrm>
            <a:off x="683568" y="1700808"/>
            <a:ext cx="7632848" cy="2899708"/>
          </a:xfrm>
          <a:prstGeom prst="flowChartTerminator">
            <a:avLst/>
          </a:prstGeom>
          <a:ln w="57150">
            <a:solidFill>
              <a:srgbClr val="FF0066"/>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dk1"/>
          </a:lnRef>
          <a:fillRef idx="1">
            <a:schemeClr val="lt1"/>
          </a:fillRef>
          <a:effectRef idx="0">
            <a:schemeClr val="dk1"/>
          </a:effectRef>
          <a:fontRef idx="minor">
            <a:schemeClr val="dk1"/>
          </a:fontRef>
        </p:style>
        <p:txBody>
          <a:bodyPr wrap="square">
            <a:spAutoFit/>
          </a:bodyPr>
          <a:lstStyle/>
          <a:p>
            <a:pPr algn="ctr"/>
            <a:r>
              <a:rPr lang="tr-TR" sz="3200" b="1" dirty="0" smtClean="0">
                <a:latin typeface="Lucida Sans Unicode" pitchFamily="34" charset="0"/>
                <a:cs typeface="Lucida Sans Unicode" pitchFamily="34" charset="0"/>
              </a:rPr>
              <a:t>Eve geldiğinde okulda işlediği konuları tekrar ediyor.</a:t>
            </a:r>
          </a:p>
          <a:p>
            <a:pPr algn="ctr"/>
            <a:r>
              <a:rPr lang="tr-TR" sz="3200" b="1" dirty="0" smtClean="0">
                <a:latin typeface="Lucida Sans Unicode" pitchFamily="34" charset="0"/>
                <a:cs typeface="Lucida Sans Unicode" pitchFamily="34" charset="0"/>
              </a:rPr>
              <a:t>Defterini kitabını açıp bugün hangi konuları işlediğine bakıyor.</a:t>
            </a:r>
            <a:endParaRPr lang="tr-TR" sz="3200" b="1" dirty="0">
              <a:latin typeface="Lucida Sans Unicode" pitchFamily="34" charset="0"/>
              <a:cs typeface="Lucida Sans Unicode" pitchFamily="34" charset="0"/>
            </a:endParaRPr>
          </a:p>
        </p:txBody>
      </p:sp>
      <p:sp>
        <p:nvSpPr>
          <p:cNvPr id="14" name="Akış Çizelgesi: Sonlandırıcı 4"/>
          <p:cNvSpPr/>
          <p:nvPr/>
        </p:nvSpPr>
        <p:spPr>
          <a:xfrm>
            <a:off x="4427984" y="5517232"/>
            <a:ext cx="3600400" cy="1168539"/>
          </a:xfrm>
          <a:prstGeom prst="flowChartTerminator">
            <a:avLst/>
          </a:prstGeom>
          <a:ln w="57150">
            <a:solidFill>
              <a:srgbClr val="FF0066"/>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dk1"/>
          </a:lnRef>
          <a:fillRef idx="1">
            <a:schemeClr val="lt1"/>
          </a:fillRef>
          <a:effectRef idx="0">
            <a:schemeClr val="dk1"/>
          </a:effectRef>
          <a:fontRef idx="minor">
            <a:schemeClr val="dk1"/>
          </a:fontRef>
        </p:style>
        <p:txBody>
          <a:bodyPr wrap="square">
            <a:spAutoFit/>
          </a:bodyPr>
          <a:lstStyle/>
          <a:p>
            <a:pPr algn="ctr"/>
            <a:r>
              <a:rPr lang="tr-TR" sz="2400" dirty="0" smtClean="0">
                <a:ln>
                  <a:solidFill>
                    <a:schemeClr val="tx1"/>
                  </a:solidFill>
                </a:ln>
                <a:latin typeface="Lucida Sans Unicode" pitchFamily="34" charset="0"/>
                <a:cs typeface="Lucida Sans Unicode" pitchFamily="34" charset="0"/>
              </a:rPr>
              <a:t>Neyi biliyorum??</a:t>
            </a:r>
          </a:p>
          <a:p>
            <a:pPr algn="ctr"/>
            <a:r>
              <a:rPr lang="tr-TR" sz="2400" dirty="0" smtClean="0">
                <a:ln>
                  <a:solidFill>
                    <a:schemeClr val="tx1"/>
                  </a:solidFill>
                </a:ln>
                <a:latin typeface="Lucida Sans Unicode" pitchFamily="34" charset="0"/>
                <a:cs typeface="Lucida Sans Unicode" pitchFamily="34" charset="0"/>
              </a:rPr>
              <a:t>Neyi bilmiyorum??</a:t>
            </a:r>
            <a:endParaRPr lang="tr-TR" sz="2000" dirty="0">
              <a:ln>
                <a:solidFill>
                  <a:schemeClr val="tx1"/>
                </a:solidFill>
              </a:ln>
              <a:latin typeface="Lucida Sans Unicode" pitchFamily="34" charset="0"/>
              <a:cs typeface="Lucida Sans Unicode" pitchFamily="34" charset="0"/>
            </a:endParaRPr>
          </a:p>
        </p:txBody>
      </p:sp>
      <p:pic>
        <p:nvPicPr>
          <p:cNvPr id="17" name="Picture 2" descr="C:\Users\Nesrin\Desktop\dehb\ünlem\exclamation-mark28.gif"/>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636912"/>
            <a:ext cx="1012393" cy="949637"/>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C:\Users\Nesrin\Desktop\dehb\ünlem\exclamation-mark28.gif"/>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68344" y="4653136"/>
            <a:ext cx="1012393" cy="949637"/>
          </a:xfrm>
          <a:prstGeom prst="rect">
            <a:avLst/>
          </a:prstGeom>
          <a:noFill/>
          <a:extLst>
            <a:ext uri="{909E8E84-426E-40DD-AFC4-6F175D3DCCD1}">
              <a14:hiddenFill xmlns:a14="http://schemas.microsoft.com/office/drawing/2010/main">
                <a:solidFill>
                  <a:srgbClr val="FFFFFF"/>
                </a:solidFill>
              </a14:hiddenFill>
            </a:ext>
          </a:extLst>
        </p:spPr>
      </p:pic>
      <p:sp>
        <p:nvSpPr>
          <p:cNvPr id="9" name="8 Yuvarlatılmış Dikdörtgen"/>
          <p:cNvSpPr/>
          <p:nvPr/>
        </p:nvSpPr>
        <p:spPr>
          <a:xfrm>
            <a:off x="179512" y="0"/>
            <a:ext cx="8964488" cy="1772816"/>
          </a:xfrm>
          <a:prstGeom prst="roundRect">
            <a:avLst/>
          </a:prstGeom>
          <a:solidFill>
            <a:schemeClr val="bg1"/>
          </a:solidFill>
          <a:ln w="76200">
            <a:solidFill>
              <a:srgbClr val="DB1B49"/>
            </a:solidFill>
          </a:ln>
          <a:effectLst>
            <a:innerShdw blurRad="114300">
              <a:prstClr val="black"/>
            </a:innerShdw>
          </a:effectLst>
          <a:scene3d>
            <a:camera prst="orthographicFront"/>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3600" b="1" dirty="0" smtClean="0">
              <a:solidFill>
                <a:srgbClr val="FF0000"/>
              </a:solidFill>
              <a:latin typeface="Lucida Sans Unicode" pitchFamily="34" charset="0"/>
              <a:cs typeface="Lucida Sans Unicode" pitchFamily="34" charset="0"/>
            </a:endParaRPr>
          </a:p>
          <a:p>
            <a:pPr algn="ctr"/>
            <a:r>
              <a:rPr lang="tr-TR" sz="3600" b="1" dirty="0" smtClean="0">
                <a:solidFill>
                  <a:srgbClr val="FF0000"/>
                </a:solidFill>
                <a:latin typeface="Lucida Sans Unicode" pitchFamily="34" charset="0"/>
                <a:cs typeface="Lucida Sans Unicode" pitchFamily="34" charset="0"/>
              </a:rPr>
              <a:t>4.CEYLİN OKULDA GÖRDÜĞÜ DERSLERİ TEKRARINI YAPIYOR.</a:t>
            </a:r>
          </a:p>
        </p:txBody>
      </p:sp>
      <p:pic>
        <p:nvPicPr>
          <p:cNvPr id="4098" name="Picture 2" descr="C:\Users\Mine\Desktop\GÖRSELLER\indir (2).jpg"/>
          <p:cNvPicPr>
            <a:picLocks noChangeAspect="1" noChangeArrowheads="1"/>
          </p:cNvPicPr>
          <p:nvPr/>
        </p:nvPicPr>
        <p:blipFill>
          <a:blip r:embed="rId3" cstate="print"/>
          <a:srcRect/>
          <a:stretch>
            <a:fillRect/>
          </a:stretch>
        </p:blipFill>
        <p:spPr bwMode="auto">
          <a:xfrm>
            <a:off x="323528" y="4725144"/>
            <a:ext cx="2664296" cy="2132856"/>
          </a:xfrm>
          <a:prstGeom prst="rect">
            <a:avLst/>
          </a:prstGeom>
          <a:noFill/>
        </p:spPr>
      </p:pic>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path" presetSubtype="0" accel="50000" decel="50000" fill="hold" nodeType="clickEffect">
                                  <p:stCondLst>
                                    <p:cond delay="0"/>
                                  </p:stCondLst>
                                  <p:childTnLst>
                                    <p:animMotion origin="layout" path="M 0 0  C 0.069 0  0.125 0.0746  0.125 0.16651  C 0.125 0.25843  0.069 0.33302  0 0.33302  C -0.069 0.33302  -0.125 0.25843  -0.125 0.16651  C -0.125 0.0746  -0.069 0  0 0  Z" pathEditMode="relative" ptsTypes="">
                                      <p:cBhvr>
                                        <p:cTn id="6" dur="2000" fill="hold"/>
                                        <p:tgtEl>
                                          <p:spTgt spid="13">
                                            <p:txEl>
                                              <p:pRg st="0" end="0"/>
                                            </p:txEl>
                                          </p:spTgt>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1" presetClass="path" presetSubtype="0" accel="50000" decel="50000" fill="hold" nodeType="clickEffect">
                                  <p:stCondLst>
                                    <p:cond delay="0"/>
                                  </p:stCondLst>
                                  <p:childTnLst>
                                    <p:animMotion origin="layout" path="M 0 0  C 0.069 0  0.125 0.0746  0.125 0.16651  C 0.125 0.25843  0.069 0.33302  0 0.33302  C -0.069 0.33302  -0.125 0.25843  -0.125 0.16651  C -0.125 0.0746  -0.069 0  0 0  Z" pathEditMode="relative" ptsTypes="">
                                      <p:cBhvr>
                                        <p:cTn id="10" dur="2000" fill="hold"/>
                                        <p:tgtEl>
                                          <p:spTgt spid="13">
                                            <p:txEl>
                                              <p:pRg st="1" end="1"/>
                                            </p:txEl>
                                          </p:spTgt>
                                        </p:tgtEl>
                                        <p:attrNameLst>
                                          <p:attrName>ppt_x</p:attrName>
                                          <p:attrName>ppt_y</p:attrName>
                                        </p:attrNameLst>
                                      </p:cBhvr>
                                    </p:animMotion>
                                  </p:childTnLst>
                                </p:cTn>
                              </p:par>
                            </p:childTnLst>
                          </p:cTn>
                        </p:par>
                      </p:childTnLst>
                    </p:cTn>
                  </p:par>
                  <p:par>
                    <p:cTn id="11" fill="hold">
                      <p:stCondLst>
                        <p:cond delay="indefinite"/>
                      </p:stCondLst>
                      <p:childTnLst>
                        <p:par>
                          <p:cTn id="12" fill="hold">
                            <p:stCondLst>
                              <p:cond delay="0"/>
                            </p:stCondLst>
                            <p:childTnLst>
                              <p:par>
                                <p:cTn id="13" presetID="1" presetClass="path" presetSubtype="0" accel="50000" decel="50000" fill="hold" nodeType="clickEffect">
                                  <p:stCondLst>
                                    <p:cond delay="0"/>
                                  </p:stCondLst>
                                  <p:childTnLst>
                                    <p:animMotion origin="layout" path="M 0 0  C 0.069 0  0.125 0.0746  0.125 0.16651  C 0.125 0.25843  0.069 0.33302  0 0.33302  C -0.069 0.33302  -0.125 0.25843  -0.125 0.16651  C -0.125 0.0746  -0.069 0  0 0  Z" pathEditMode="relative" ptsTypes="">
                                      <p:cBhvr>
                                        <p:cTn id="14" dur="2000" fill="hold"/>
                                        <p:tgtEl>
                                          <p:spTgt spid="14">
                                            <p:txEl>
                                              <p:pRg st="0" end="0"/>
                                            </p:txEl>
                                          </p:spTgt>
                                        </p:tgtEl>
                                        <p:attrNameLst>
                                          <p:attrName>ppt_x</p:attrName>
                                          <p:attrName>ppt_y</p:attrName>
                                        </p:attrNameLst>
                                      </p:cBhvr>
                                    </p:animMotion>
                                  </p:childTnLst>
                                </p:cTn>
                              </p:par>
                            </p:childTnLst>
                          </p:cTn>
                        </p:par>
                      </p:childTnLst>
                    </p:cTn>
                  </p:par>
                  <p:par>
                    <p:cTn id="15" fill="hold">
                      <p:stCondLst>
                        <p:cond delay="indefinite"/>
                      </p:stCondLst>
                      <p:childTnLst>
                        <p:par>
                          <p:cTn id="16" fill="hold">
                            <p:stCondLst>
                              <p:cond delay="0"/>
                            </p:stCondLst>
                            <p:childTnLst>
                              <p:par>
                                <p:cTn id="17" presetID="1" presetClass="path" presetSubtype="0" accel="50000" decel="50000" fill="hold" nodeType="clickEffect">
                                  <p:stCondLst>
                                    <p:cond delay="0"/>
                                  </p:stCondLst>
                                  <p:childTnLst>
                                    <p:animMotion origin="layout" path="M 0 0  C 0.069 0  0.125 0.0746  0.125 0.16651  C 0.125 0.25843  0.069 0.33302  0 0.33302  C -0.069 0.33302  -0.125 0.25843  -0.125 0.16651  C -0.125 0.0746  -0.069 0  0 0  Z" pathEditMode="relative" ptsTypes="">
                                      <p:cBhvr>
                                        <p:cTn id="18" dur="2000" fill="hold"/>
                                        <p:tgtEl>
                                          <p:spTgt spid="14">
                                            <p:txEl>
                                              <p:pRg st="1" end="1"/>
                                            </p:txEl>
                                          </p:spTgt>
                                        </p:tgtEl>
                                        <p:attrNameLst>
                                          <p:attrName>ppt_x</p:attrName>
                                          <p:attrName>ppt_y</p:attrName>
                                        </p:attrNameLst>
                                      </p:cBhvr>
                                    </p:animMotion>
                                  </p:childTnLst>
                                </p:cTn>
                              </p:par>
                            </p:childTnLst>
                          </p:cTn>
                        </p:par>
                      </p:childTnLst>
                    </p:cTn>
                  </p:par>
                  <p:par>
                    <p:cTn id="19" fill="hold">
                      <p:stCondLst>
                        <p:cond delay="indefinite"/>
                      </p:stCondLst>
                      <p:childTnLst>
                        <p:par>
                          <p:cTn id="20" fill="hold">
                            <p:stCondLst>
                              <p:cond delay="0"/>
                            </p:stCondLst>
                            <p:childTnLst>
                              <p:par>
                                <p:cTn id="21" presetID="26" presetClass="emph" presetSubtype="0" fill="hold" nodeType="clickEffect">
                                  <p:stCondLst>
                                    <p:cond delay="0"/>
                                  </p:stCondLst>
                                  <p:childTnLst>
                                    <p:animEffect transition="out" filter="fade">
                                      <p:cBhvr>
                                        <p:cTn id="22" dur="500" tmFilter="0, 0; .2, .5; .8, .5; 1, 0"/>
                                        <p:tgtEl>
                                          <p:spTgt spid="9">
                                            <p:txEl>
                                              <p:pRg st="1" end="1"/>
                                            </p:txEl>
                                          </p:spTgt>
                                        </p:tgtEl>
                                      </p:cBhvr>
                                    </p:animEffect>
                                    <p:animScale>
                                      <p:cBhvr>
                                        <p:cTn id="23" dur="250" autoRev="1" fill="hold"/>
                                        <p:tgtEl>
                                          <p:spTgt spid="9">
                                            <p:txEl>
                                              <p:pRg st="1" end="1"/>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pattFill prst="pct5">
          <a:fgClr>
            <a:srgbClr val="FF0000"/>
          </a:fgClr>
          <a:bgClr>
            <a:schemeClr val="bg1"/>
          </a:bgClr>
        </a:pattFill>
        <a:effectLst/>
      </p:bgPr>
    </p:bg>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0" y="-277813"/>
            <a:ext cx="9144000" cy="457201"/>
          </a:xfrm>
          <a:prstGeom prst="rect">
            <a:avLst/>
          </a:prstGeom>
          <a:noFill/>
          <a:ln w="9525">
            <a:noFill/>
            <a:miter lim="800000"/>
            <a:headEnd/>
            <a:tailEnd/>
          </a:ln>
          <a:effectLst/>
        </p:spPr>
        <p:txBody>
          <a:bodyPr wrap="none" anchor="ctr">
            <a:spAutoFit/>
          </a:bodyPr>
          <a:lstStyle/>
          <a:p>
            <a:pPr fontAlgn="base">
              <a:spcBef>
                <a:spcPct val="0"/>
              </a:spcBef>
              <a:spcAft>
                <a:spcPct val="0"/>
              </a:spcAft>
            </a:pPr>
            <a:endParaRPr lang="tr-TR">
              <a:solidFill>
                <a:prstClr val="black"/>
              </a:solidFill>
              <a:cs typeface="Arial" charset="0"/>
            </a:endParaRPr>
          </a:p>
        </p:txBody>
      </p:sp>
      <p:sp>
        <p:nvSpPr>
          <p:cNvPr id="9" name="Dikdörtgen 7"/>
          <p:cNvSpPr/>
          <p:nvPr/>
        </p:nvSpPr>
        <p:spPr>
          <a:xfrm>
            <a:off x="1475656" y="5805264"/>
            <a:ext cx="4572000" cy="707886"/>
          </a:xfrm>
          <a:prstGeom prst="rect">
            <a:avLst/>
          </a:prstGeom>
          <a:solidFill>
            <a:srgbClr val="DB1B49"/>
          </a:solidFill>
        </p:spPr>
        <p:style>
          <a:lnRef idx="3">
            <a:schemeClr val="lt1"/>
          </a:lnRef>
          <a:fillRef idx="1">
            <a:schemeClr val="accent3"/>
          </a:fillRef>
          <a:effectRef idx="1">
            <a:schemeClr val="accent3"/>
          </a:effectRef>
          <a:fontRef idx="minor">
            <a:schemeClr val="lt1"/>
          </a:fontRef>
        </p:style>
        <p:txBody>
          <a:bodyPr wrap="square">
            <a:spAutoFit/>
          </a:bodyPr>
          <a:lstStyle/>
          <a:p>
            <a:pPr algn="ctr"/>
            <a:r>
              <a:rPr lang="tr-TR" sz="4000" b="1" dirty="0" smtClean="0">
                <a:solidFill>
                  <a:prstClr val="black"/>
                </a:solidFill>
                <a:latin typeface="Maiandra GD" pitchFamily="34" charset="0"/>
              </a:rPr>
              <a:t>SORU ÇÖZÜN..</a:t>
            </a:r>
            <a:endParaRPr lang="tr-TR" sz="4000" b="1" dirty="0">
              <a:solidFill>
                <a:prstClr val="black"/>
              </a:solidFill>
              <a:latin typeface="Maiandra GD" pitchFamily="34" charset="0"/>
            </a:endParaRPr>
          </a:p>
        </p:txBody>
      </p:sp>
      <p:sp>
        <p:nvSpPr>
          <p:cNvPr id="11" name="10 Aynı Yanın Köşesi Yuvarlatılmış Dikdörtgen"/>
          <p:cNvSpPr/>
          <p:nvPr/>
        </p:nvSpPr>
        <p:spPr>
          <a:xfrm>
            <a:off x="467544" y="188640"/>
            <a:ext cx="8280920" cy="1224136"/>
          </a:xfrm>
          <a:prstGeom prst="round2SameRect">
            <a:avLst/>
          </a:prstGeom>
          <a:solidFill>
            <a:schemeClr val="bg1"/>
          </a:solidFill>
          <a:ln w="60325">
            <a:solidFill>
              <a:srgbClr val="DB1B4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b="1" dirty="0" smtClean="0">
                <a:solidFill>
                  <a:srgbClr val="FF0000"/>
                </a:solidFill>
                <a:latin typeface="Lucida Sans Unicode" pitchFamily="34" charset="0"/>
                <a:cs typeface="Lucida Sans Unicode" pitchFamily="34" charset="0"/>
              </a:rPr>
              <a:t>5. CEYLİN TEST KİTAPLARINDAN SORU ÇÖZÜYOR.</a:t>
            </a:r>
            <a:endParaRPr lang="tr-TR" sz="3600" b="1" dirty="0" smtClean="0">
              <a:solidFill>
                <a:srgbClr val="FF0000"/>
              </a:solidFill>
              <a:latin typeface="Nyala" pitchFamily="2" charset="0"/>
            </a:endParaRPr>
          </a:p>
        </p:txBody>
      </p:sp>
      <p:pic>
        <p:nvPicPr>
          <p:cNvPr id="8" name="7 Resim" descr="1de160dfa67e6e0d559b54506e81f266.jpg"/>
          <p:cNvPicPr>
            <a:picLocks noChangeAspect="1"/>
          </p:cNvPicPr>
          <p:nvPr/>
        </p:nvPicPr>
        <p:blipFill>
          <a:blip r:embed="rId2" cstate="print"/>
          <a:stretch>
            <a:fillRect/>
          </a:stretch>
        </p:blipFill>
        <p:spPr>
          <a:xfrm>
            <a:off x="251520" y="1484784"/>
            <a:ext cx="8568952" cy="4257303"/>
          </a:xfrm>
          <a:prstGeom prst="rect">
            <a:avLst/>
          </a:prstGeom>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to="" calcmode="lin" valueType="num">
                                      <p:cBhvr>
                                        <p:cTn id="7" dur="1" fill="hold"/>
                                        <p:tgtEl>
                                          <p:spTgt spid="9"/>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 calcmode="lin" valueType="num">
                                      <p:cBhvr>
                                        <p:cTn id="12" dur="1000" fill="hold"/>
                                        <p:tgtEl>
                                          <p:spTgt spid="11">
                                            <p:txEl>
                                              <p:pRg st="0" end="0"/>
                                            </p:txEl>
                                          </p:spTgt>
                                        </p:tgtEl>
                                        <p:attrNameLst>
                                          <p:attrName>ppt_w</p:attrName>
                                        </p:attrNameLst>
                                      </p:cBhvr>
                                      <p:tavLst>
                                        <p:tav tm="0">
                                          <p:val>
                                            <p:strVal val="#ppt_w*0.70"/>
                                          </p:val>
                                        </p:tav>
                                        <p:tav tm="100000">
                                          <p:val>
                                            <p:strVal val="#ppt_w"/>
                                          </p:val>
                                        </p:tav>
                                      </p:tavLst>
                                    </p:anim>
                                    <p:anim calcmode="lin" valueType="num">
                                      <p:cBhvr>
                                        <p:cTn id="13" dur="1000" fill="hold"/>
                                        <p:tgtEl>
                                          <p:spTgt spid="11">
                                            <p:txEl>
                                              <p:pRg st="0" end="0"/>
                                            </p:txEl>
                                          </p:spTgt>
                                        </p:tgtEl>
                                        <p:attrNameLst>
                                          <p:attrName>ppt_h</p:attrName>
                                        </p:attrNameLst>
                                      </p:cBhvr>
                                      <p:tavLst>
                                        <p:tav tm="0">
                                          <p:val>
                                            <p:strVal val="#ppt_h"/>
                                          </p:val>
                                        </p:tav>
                                        <p:tav tm="100000">
                                          <p:val>
                                            <p:strVal val="#ppt_h"/>
                                          </p:val>
                                        </p:tav>
                                      </p:tavLst>
                                    </p:anim>
                                    <p:animEffect transition="in" filter="fade">
                                      <p:cBhvr>
                                        <p:cTn id="14" dur="10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pattFill prst="ltUpDiag">
          <a:fgClr>
            <a:srgbClr val="FF00FF"/>
          </a:fgClr>
          <a:bgClr>
            <a:schemeClr val="bg1"/>
          </a:bgClr>
        </a:pattFill>
        <a:effectLst/>
      </p:bgPr>
    </p:bg>
    <p:spTree>
      <p:nvGrpSpPr>
        <p:cNvPr id="1" name=""/>
        <p:cNvGrpSpPr/>
        <p:nvPr/>
      </p:nvGrpSpPr>
      <p:grpSpPr>
        <a:xfrm>
          <a:off x="0" y="0"/>
          <a:ext cx="0" cy="0"/>
          <a:chOff x="0" y="0"/>
          <a:chExt cx="0" cy="0"/>
        </a:xfrm>
      </p:grpSpPr>
      <p:sp>
        <p:nvSpPr>
          <p:cNvPr id="6" name="5 Yuvarlatılmış Dikdörtgen"/>
          <p:cNvSpPr/>
          <p:nvPr/>
        </p:nvSpPr>
        <p:spPr>
          <a:xfrm>
            <a:off x="1115616" y="260648"/>
            <a:ext cx="6768752" cy="1080120"/>
          </a:xfrm>
          <a:prstGeom prst="roundRect">
            <a:avLst/>
          </a:prstGeom>
          <a:solidFill>
            <a:schemeClr val="bg1"/>
          </a:solidFill>
          <a:ln w="76200">
            <a:solidFill>
              <a:srgbClr val="DB1B49"/>
            </a:solidFill>
          </a:ln>
          <a:effectLst>
            <a:innerShdw blurRad="114300">
              <a:prstClr val="black"/>
            </a:innerShdw>
          </a:effectLst>
          <a:scene3d>
            <a:camera prst="orthographicFront"/>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b="1" dirty="0" smtClean="0">
                <a:solidFill>
                  <a:srgbClr val="FF0000"/>
                </a:solidFill>
                <a:latin typeface="Lucida Sans Unicode" pitchFamily="34" charset="0"/>
                <a:cs typeface="Lucida Sans Unicode" pitchFamily="34" charset="0"/>
              </a:rPr>
              <a:t>6.CEYLİN OKULA HAZIRLIK YAPARAK GELİYOR</a:t>
            </a:r>
          </a:p>
        </p:txBody>
      </p:sp>
      <p:sp>
        <p:nvSpPr>
          <p:cNvPr id="5" name="4 Dikdörtgen"/>
          <p:cNvSpPr/>
          <p:nvPr/>
        </p:nvSpPr>
        <p:spPr>
          <a:xfrm>
            <a:off x="251520" y="1700808"/>
            <a:ext cx="8892480" cy="2062103"/>
          </a:xfrm>
          <a:prstGeom prst="rect">
            <a:avLst/>
          </a:prstGeom>
        </p:spPr>
        <p:txBody>
          <a:bodyPr wrap="square">
            <a:spAutoFit/>
          </a:bodyPr>
          <a:lstStyle/>
          <a:p>
            <a:pPr>
              <a:buFont typeface="Arial" pitchFamily="34" charset="0"/>
              <a:buChar char="•"/>
            </a:pPr>
            <a:r>
              <a:rPr lang="tr-TR" sz="3200" b="1" dirty="0" smtClean="0">
                <a:solidFill>
                  <a:schemeClr val="tx1">
                    <a:lumMod val="95000"/>
                    <a:lumOff val="5000"/>
                  </a:schemeClr>
                </a:solidFill>
                <a:latin typeface="Calibri" pitchFamily="34" charset="0"/>
              </a:rPr>
              <a:t>Ders için gerekli araç-gereç/malzemeleri mutlaka getiriyor.</a:t>
            </a:r>
          </a:p>
          <a:p>
            <a:pPr>
              <a:buFont typeface="Arial" pitchFamily="34" charset="0"/>
              <a:buChar char="•"/>
            </a:pPr>
            <a:r>
              <a:rPr lang="tr-TR" sz="3200" b="1" dirty="0" smtClean="0">
                <a:solidFill>
                  <a:schemeClr val="tx1">
                    <a:lumMod val="95000"/>
                    <a:lumOff val="5000"/>
                  </a:schemeClr>
                </a:solidFill>
                <a:latin typeface="Calibri" pitchFamily="34" charset="0"/>
              </a:rPr>
              <a:t>Derse gelmeden önce o derste işlenecek yeni konuya okuyor böylece  konuyu daha iyi anlıyor.</a:t>
            </a:r>
            <a:endParaRPr lang="tr-TR" sz="3200" b="1" dirty="0">
              <a:solidFill>
                <a:schemeClr val="tx1">
                  <a:lumMod val="95000"/>
                  <a:lumOff val="5000"/>
                </a:schemeClr>
              </a:solidFill>
              <a:latin typeface="Calibri" pitchFamily="34" charset="0"/>
            </a:endParaRPr>
          </a:p>
        </p:txBody>
      </p:sp>
      <p:pic>
        <p:nvPicPr>
          <p:cNvPr id="7" name="6 Resim" descr="images (4).jpg"/>
          <p:cNvPicPr>
            <a:picLocks noChangeAspect="1"/>
          </p:cNvPicPr>
          <p:nvPr/>
        </p:nvPicPr>
        <p:blipFill>
          <a:blip r:embed="rId2" cstate="print"/>
          <a:stretch>
            <a:fillRect/>
          </a:stretch>
        </p:blipFill>
        <p:spPr>
          <a:xfrm>
            <a:off x="683568" y="4149080"/>
            <a:ext cx="7560840" cy="2448272"/>
          </a:xfrm>
          <a:prstGeom prst="rect">
            <a:avLst/>
          </a:prstGeom>
        </p:spPr>
      </p:pic>
    </p:spTree>
    <p:extLst>
      <p:ext uri="{BB962C8B-B14F-4D97-AF65-F5344CB8AC3E}">
        <p14:creationId xmlns:p14="http://schemas.microsoft.com/office/powerpoint/2010/main" val="3084410563"/>
      </p:ext>
    </p:extLst>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6">
                                            <p:txEl>
                                              <p:pRg st="0" end="0"/>
                                            </p:txEl>
                                          </p:spTgt>
                                        </p:tgtEl>
                                      </p:cBhvr>
                                    </p:animEffect>
                                    <p:animScale>
                                      <p:cBhvr>
                                        <p:cTn id="7" dur="250" autoRev="1" fill="hold"/>
                                        <p:tgtEl>
                                          <p:spTgt spid="6">
                                            <p:txEl>
                                              <p:pRg st="0" end="0"/>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İçerik Yer Tutucusu 3"/>
          <p:cNvSpPr>
            <a:spLocks noGrp="1"/>
          </p:cNvSpPr>
          <p:nvPr>
            <p:ph idx="1"/>
          </p:nvPr>
        </p:nvSpPr>
        <p:spPr>
          <a:xfrm>
            <a:off x="395536" y="1556792"/>
            <a:ext cx="8229600" cy="2808312"/>
          </a:xfrm>
          <a:ln w="76200">
            <a:solidFill>
              <a:schemeClr val="accent6">
                <a:lumMod val="75000"/>
              </a:schemeClr>
            </a:solidFill>
          </a:ln>
          <a:effectLst>
            <a:glow rad="228600">
              <a:schemeClr val="accent2">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a:normAutofit/>
          </a:bodyPr>
          <a:lstStyle/>
          <a:p>
            <a:pPr algn="ctr"/>
            <a:r>
              <a:rPr lang="tr-TR" sz="4800" b="1" dirty="0" smtClean="0">
                <a:solidFill>
                  <a:schemeClr val="tx1"/>
                </a:solidFill>
                <a:latin typeface="Maiandra GD" pitchFamily="34" charset="0"/>
              </a:rPr>
              <a:t>40 dakika ders çalışıyor 20 dakika dinleniyor.</a:t>
            </a:r>
          </a:p>
          <a:p>
            <a:pPr algn="ctr"/>
            <a:endParaRPr lang="tr-TR" sz="4800" b="1" dirty="0" smtClean="0">
              <a:solidFill>
                <a:schemeClr val="tx1"/>
              </a:solidFill>
              <a:latin typeface="Maiandra GD" pitchFamily="34" charset="0"/>
            </a:endParaRPr>
          </a:p>
        </p:txBody>
      </p:sp>
      <p:sp>
        <p:nvSpPr>
          <p:cNvPr id="5" name="İçerik Yer Tutucusu 3"/>
          <p:cNvSpPr txBox="1">
            <a:spLocks/>
          </p:cNvSpPr>
          <p:nvPr/>
        </p:nvSpPr>
        <p:spPr>
          <a:xfrm>
            <a:off x="395536" y="188640"/>
            <a:ext cx="8229600" cy="1224136"/>
          </a:xfrm>
          <a:prstGeom prst="rect">
            <a:avLst/>
          </a:prstGeom>
          <a:ln w="76200" cap="flat" cmpd="sng" algn="ctr">
            <a:solidFill>
              <a:schemeClr val="accent6">
                <a:lumMod val="75000"/>
              </a:schemeClr>
            </a:solidFill>
            <a:prstDash val="solid"/>
          </a:ln>
          <a:effectLst>
            <a:glow rad="228600">
              <a:schemeClr val="accent2">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vert="horz" lIns="91440" tIns="45720" rIns="91440" bIns="45720" rtlCol="0">
            <a:noAutofit/>
          </a:bodyPr>
          <a:lstStyle/>
          <a:p>
            <a:pPr marL="342900" indent="-342900" algn="ctr">
              <a:spcBef>
                <a:spcPct val="20000"/>
              </a:spcBef>
            </a:pPr>
            <a:r>
              <a:rPr lang="tr-TR" sz="4000" b="1" dirty="0" smtClean="0">
                <a:solidFill>
                  <a:srgbClr val="FF0000"/>
                </a:solidFill>
                <a:latin typeface="Maiandra GD" pitchFamily="34" charset="0"/>
              </a:rPr>
              <a:t>7. CEYLİN ZAMANINIZI ETKİN ŞEKİLDE DEĞERLENDİRİYOR</a:t>
            </a:r>
          </a:p>
        </p:txBody>
      </p:sp>
      <p:pic>
        <p:nvPicPr>
          <p:cNvPr id="6" name="Picture 4" descr="J0234131"/>
          <p:cNvPicPr>
            <a:picLocks noChangeAspect="1" noChangeArrowheads="1"/>
          </p:cNvPicPr>
          <p:nvPr/>
        </p:nvPicPr>
        <p:blipFill>
          <a:blip r:embed="rId2" cstate="print"/>
          <a:srcRect/>
          <a:stretch>
            <a:fillRect/>
          </a:stretch>
        </p:blipFill>
        <p:spPr bwMode="auto">
          <a:xfrm rot="1257366">
            <a:off x="4873861" y="3391620"/>
            <a:ext cx="2951163" cy="3039147"/>
          </a:xfrm>
          <a:prstGeom prst="rect">
            <a:avLst/>
          </a:prstGeom>
          <a:noFill/>
          <a:ln w="9525">
            <a:noFill/>
            <a:miter lim="800000"/>
            <a:headEnd/>
            <a:tailEnd/>
          </a:ln>
        </p:spPr>
      </p:pic>
      <p:pic>
        <p:nvPicPr>
          <p:cNvPr id="38916" name="Picture 4" descr="http://www.bilincalti.com/wp-content/uploads/2014/12/zamani-etkili-kullanma.jpg"/>
          <p:cNvPicPr>
            <a:picLocks noChangeAspect="1" noChangeArrowheads="1"/>
          </p:cNvPicPr>
          <p:nvPr/>
        </p:nvPicPr>
        <p:blipFill>
          <a:blip r:embed="rId3" cstate="print"/>
          <a:srcRect/>
          <a:stretch>
            <a:fillRect/>
          </a:stretch>
        </p:blipFill>
        <p:spPr bwMode="auto">
          <a:xfrm>
            <a:off x="755576" y="3284984"/>
            <a:ext cx="3528392" cy="3096344"/>
          </a:xfrm>
          <a:prstGeom prst="rect">
            <a:avLst/>
          </a:prstGeom>
          <a:noFill/>
        </p:spPr>
      </p:pic>
    </p:spTree>
    <p:extLst>
      <p:ext uri="{BB962C8B-B14F-4D97-AF65-F5344CB8AC3E}">
        <p14:creationId xmlns:p14="http://schemas.microsoft.com/office/powerpoint/2010/main" val="2504282964"/>
      </p:ext>
    </p:extLst>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ipe(down)">
                                      <p:cBhvr>
                                        <p:cTn id="7" dur="145">
                                          <p:stCondLst>
                                            <p:cond delay="0"/>
                                          </p:stCondLst>
                                        </p:cTn>
                                        <p:tgtEl>
                                          <p:spTgt spid="4">
                                            <p:bg/>
                                          </p:spTgt>
                                        </p:tgtEl>
                                      </p:cBhvr>
                                    </p:animEffect>
                                    <p:anim calcmode="lin" valueType="num">
                                      <p:cBhvr>
                                        <p:cTn id="8" dur="456" tmFilter="0,0; 0.14,0.36; 0.43,0.73; 0.71,0.91; 1.0,1.0">
                                          <p:stCondLst>
                                            <p:cond delay="0"/>
                                          </p:stCondLst>
                                        </p:cTn>
                                        <p:tgtEl>
                                          <p:spTgt spid="4">
                                            <p:bg/>
                                          </p:spTgt>
                                        </p:tgtEl>
                                        <p:attrNameLst>
                                          <p:attrName>ppt_x</p:attrName>
                                        </p:attrNameLst>
                                      </p:cBhvr>
                                      <p:tavLst>
                                        <p:tav tm="0">
                                          <p:val>
                                            <p:strVal val="#ppt_x-0.25"/>
                                          </p:val>
                                        </p:tav>
                                        <p:tav tm="100000">
                                          <p:val>
                                            <p:strVal val="#ppt_x"/>
                                          </p:val>
                                        </p:tav>
                                      </p:tavLst>
                                    </p:anim>
                                    <p:anim calcmode="lin" valueType="num">
                                      <p:cBhvr>
                                        <p:cTn id="9" dur="166" tmFilter="0.0,0.0; 0.25,0.07; 0.50,0.2; 0.75,0.467; 1.0,1.0">
                                          <p:stCondLst>
                                            <p:cond delay="0"/>
                                          </p:stCondLst>
                                        </p:cTn>
                                        <p:tgtEl>
                                          <p:spTgt spid="4">
                                            <p:bg/>
                                          </p:spTgt>
                                        </p:tgtEl>
                                        <p:attrNameLst>
                                          <p:attrName>ppt_y</p:attrName>
                                        </p:attrNameLst>
                                      </p:cBhvr>
                                      <p:tavLst>
                                        <p:tav tm="0" fmla="#ppt_y-sin(pi*$)/3">
                                          <p:val>
                                            <p:fltVal val="0.5"/>
                                          </p:val>
                                        </p:tav>
                                        <p:tav tm="100000">
                                          <p:val>
                                            <p:fltVal val="1"/>
                                          </p:val>
                                        </p:tav>
                                      </p:tavLst>
                                    </p:anim>
                                    <p:anim calcmode="lin" valueType="num">
                                      <p:cBhvr>
                                        <p:cTn id="10" dur="166" tmFilter="0, 0; 0.125,0.2665; 0.25,0.4; 0.375,0.465; 0.5,0.5;  0.625,0.535; 0.75,0.6; 0.875,0.7335; 1,1">
                                          <p:stCondLst>
                                            <p:cond delay="166"/>
                                          </p:stCondLst>
                                        </p:cTn>
                                        <p:tgtEl>
                                          <p:spTgt spid="4">
                                            <p:bg/>
                                          </p:spTgt>
                                        </p:tgtEl>
                                        <p:attrNameLst>
                                          <p:attrName>ppt_y</p:attrName>
                                        </p:attrNameLst>
                                      </p:cBhvr>
                                      <p:tavLst>
                                        <p:tav tm="0" fmla="#ppt_y-sin(pi*$)/9">
                                          <p:val>
                                            <p:fltVal val="0"/>
                                          </p:val>
                                        </p:tav>
                                        <p:tav tm="100000">
                                          <p:val>
                                            <p:fltVal val="1"/>
                                          </p:val>
                                        </p:tav>
                                      </p:tavLst>
                                    </p:anim>
                                    <p:anim calcmode="lin" valueType="num">
                                      <p:cBhvr>
                                        <p:cTn id="11" dur="83" tmFilter="0, 0; 0.125,0.2665; 0.25,0.4; 0.375,0.465; 0.5,0.5;  0.625,0.535; 0.75,0.6; 0.875,0.7335; 1,1">
                                          <p:stCondLst>
                                            <p:cond delay="331"/>
                                          </p:stCondLst>
                                        </p:cTn>
                                        <p:tgtEl>
                                          <p:spTgt spid="4">
                                            <p:bg/>
                                          </p:spTgt>
                                        </p:tgtEl>
                                        <p:attrNameLst>
                                          <p:attrName>ppt_y</p:attrName>
                                        </p:attrNameLst>
                                      </p:cBhvr>
                                      <p:tavLst>
                                        <p:tav tm="0" fmla="#ppt_y-sin(pi*$)/27">
                                          <p:val>
                                            <p:fltVal val="0"/>
                                          </p:val>
                                        </p:tav>
                                        <p:tav tm="100000">
                                          <p:val>
                                            <p:fltVal val="1"/>
                                          </p:val>
                                        </p:tav>
                                      </p:tavLst>
                                    </p:anim>
                                    <p:anim calcmode="lin" valueType="num">
                                      <p:cBhvr>
                                        <p:cTn id="12" dur="41" tmFilter="0, 0; 0.125,0.2665; 0.25,0.4; 0.375,0.465; 0.5,0.5;  0.625,0.535; 0.75,0.6; 0.875,0.7335; 1,1">
                                          <p:stCondLst>
                                            <p:cond delay="414"/>
                                          </p:stCondLst>
                                        </p:cTn>
                                        <p:tgtEl>
                                          <p:spTgt spid="4">
                                            <p:bg/>
                                          </p:spTgt>
                                        </p:tgtEl>
                                        <p:attrNameLst>
                                          <p:attrName>ppt_y</p:attrName>
                                        </p:attrNameLst>
                                      </p:cBhvr>
                                      <p:tavLst>
                                        <p:tav tm="0" fmla="#ppt_y-sin(pi*$)/81">
                                          <p:val>
                                            <p:fltVal val="0"/>
                                          </p:val>
                                        </p:tav>
                                        <p:tav tm="100000">
                                          <p:val>
                                            <p:fltVal val="1"/>
                                          </p:val>
                                        </p:tav>
                                      </p:tavLst>
                                    </p:anim>
                                    <p:animScale>
                                      <p:cBhvr>
                                        <p:cTn id="13" dur="7">
                                          <p:stCondLst>
                                            <p:cond delay="163"/>
                                          </p:stCondLst>
                                        </p:cTn>
                                        <p:tgtEl>
                                          <p:spTgt spid="4">
                                            <p:bg/>
                                          </p:spTgt>
                                        </p:tgtEl>
                                      </p:cBhvr>
                                      <p:to x="100000" y="60000"/>
                                    </p:animScale>
                                    <p:animScale>
                                      <p:cBhvr>
                                        <p:cTn id="14" dur="42" decel="50000">
                                          <p:stCondLst>
                                            <p:cond delay="169"/>
                                          </p:stCondLst>
                                        </p:cTn>
                                        <p:tgtEl>
                                          <p:spTgt spid="4">
                                            <p:bg/>
                                          </p:spTgt>
                                        </p:tgtEl>
                                      </p:cBhvr>
                                      <p:to x="100000" y="100000"/>
                                    </p:animScale>
                                    <p:animScale>
                                      <p:cBhvr>
                                        <p:cTn id="15" dur="7">
                                          <p:stCondLst>
                                            <p:cond delay="328"/>
                                          </p:stCondLst>
                                        </p:cTn>
                                        <p:tgtEl>
                                          <p:spTgt spid="4">
                                            <p:bg/>
                                          </p:spTgt>
                                        </p:tgtEl>
                                      </p:cBhvr>
                                      <p:to x="100000" y="80000"/>
                                    </p:animScale>
                                    <p:animScale>
                                      <p:cBhvr>
                                        <p:cTn id="16" dur="42" decel="50000">
                                          <p:stCondLst>
                                            <p:cond delay="335"/>
                                          </p:stCondLst>
                                        </p:cTn>
                                        <p:tgtEl>
                                          <p:spTgt spid="4">
                                            <p:bg/>
                                          </p:spTgt>
                                        </p:tgtEl>
                                      </p:cBhvr>
                                      <p:to x="100000" y="100000"/>
                                    </p:animScale>
                                    <p:animScale>
                                      <p:cBhvr>
                                        <p:cTn id="17" dur="7">
                                          <p:stCondLst>
                                            <p:cond delay="411"/>
                                          </p:stCondLst>
                                        </p:cTn>
                                        <p:tgtEl>
                                          <p:spTgt spid="4">
                                            <p:bg/>
                                          </p:spTgt>
                                        </p:tgtEl>
                                      </p:cBhvr>
                                      <p:to x="100000" y="90000"/>
                                    </p:animScale>
                                    <p:animScale>
                                      <p:cBhvr>
                                        <p:cTn id="18" dur="42" decel="50000">
                                          <p:stCondLst>
                                            <p:cond delay="417"/>
                                          </p:stCondLst>
                                        </p:cTn>
                                        <p:tgtEl>
                                          <p:spTgt spid="4">
                                            <p:bg/>
                                          </p:spTgt>
                                        </p:tgtEl>
                                      </p:cBhvr>
                                      <p:to x="100000" y="100000"/>
                                    </p:animScale>
                                    <p:animScale>
                                      <p:cBhvr>
                                        <p:cTn id="19" dur="7">
                                          <p:stCondLst>
                                            <p:cond delay="452"/>
                                          </p:stCondLst>
                                        </p:cTn>
                                        <p:tgtEl>
                                          <p:spTgt spid="4">
                                            <p:bg/>
                                          </p:spTgt>
                                        </p:tgtEl>
                                      </p:cBhvr>
                                      <p:to x="100000" y="95000"/>
                                    </p:animScale>
                                    <p:animScale>
                                      <p:cBhvr>
                                        <p:cTn id="20" dur="42" decel="50000">
                                          <p:stCondLst>
                                            <p:cond delay="459"/>
                                          </p:stCondLst>
                                        </p:cTn>
                                        <p:tgtEl>
                                          <p:spTgt spid="4">
                                            <p:bg/>
                                          </p:spTgt>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5">
                                            <p:bg/>
                                          </p:spTgt>
                                        </p:tgtEl>
                                        <p:attrNameLst>
                                          <p:attrName>style.visibility</p:attrName>
                                        </p:attrNameLst>
                                      </p:cBhvr>
                                      <p:to>
                                        <p:strVal val="visible"/>
                                      </p:to>
                                    </p:set>
                                    <p:animEffect transition="in" filter="wipe(down)">
                                      <p:cBhvr>
                                        <p:cTn id="23" dur="145">
                                          <p:stCondLst>
                                            <p:cond delay="0"/>
                                          </p:stCondLst>
                                        </p:cTn>
                                        <p:tgtEl>
                                          <p:spTgt spid="5">
                                            <p:bg/>
                                          </p:spTgt>
                                        </p:tgtEl>
                                      </p:cBhvr>
                                    </p:animEffect>
                                    <p:anim calcmode="lin" valueType="num">
                                      <p:cBhvr>
                                        <p:cTn id="24" dur="456" tmFilter="0,0; 0.14,0.36; 0.43,0.73; 0.71,0.91; 1.0,1.0">
                                          <p:stCondLst>
                                            <p:cond delay="0"/>
                                          </p:stCondLst>
                                        </p:cTn>
                                        <p:tgtEl>
                                          <p:spTgt spid="5">
                                            <p:bg/>
                                          </p:spTgt>
                                        </p:tgtEl>
                                        <p:attrNameLst>
                                          <p:attrName>ppt_x</p:attrName>
                                        </p:attrNameLst>
                                      </p:cBhvr>
                                      <p:tavLst>
                                        <p:tav tm="0">
                                          <p:val>
                                            <p:strVal val="#ppt_x-0.25"/>
                                          </p:val>
                                        </p:tav>
                                        <p:tav tm="100000">
                                          <p:val>
                                            <p:strVal val="#ppt_x"/>
                                          </p:val>
                                        </p:tav>
                                      </p:tavLst>
                                    </p:anim>
                                    <p:anim calcmode="lin" valueType="num">
                                      <p:cBhvr>
                                        <p:cTn id="25" dur="166" tmFilter="0.0,0.0; 0.25,0.07; 0.50,0.2; 0.75,0.467; 1.0,1.0">
                                          <p:stCondLst>
                                            <p:cond delay="0"/>
                                          </p:stCondLst>
                                        </p:cTn>
                                        <p:tgtEl>
                                          <p:spTgt spid="5">
                                            <p:bg/>
                                          </p:spTgt>
                                        </p:tgtEl>
                                        <p:attrNameLst>
                                          <p:attrName>ppt_y</p:attrName>
                                        </p:attrNameLst>
                                      </p:cBhvr>
                                      <p:tavLst>
                                        <p:tav tm="0" fmla="#ppt_y-sin(pi*$)/3">
                                          <p:val>
                                            <p:fltVal val="0.5"/>
                                          </p:val>
                                        </p:tav>
                                        <p:tav tm="100000">
                                          <p:val>
                                            <p:fltVal val="1"/>
                                          </p:val>
                                        </p:tav>
                                      </p:tavLst>
                                    </p:anim>
                                    <p:anim calcmode="lin" valueType="num">
                                      <p:cBhvr>
                                        <p:cTn id="26" dur="166" tmFilter="0, 0; 0.125,0.2665; 0.25,0.4; 0.375,0.465; 0.5,0.5;  0.625,0.535; 0.75,0.6; 0.875,0.7335; 1,1">
                                          <p:stCondLst>
                                            <p:cond delay="166"/>
                                          </p:stCondLst>
                                        </p:cTn>
                                        <p:tgtEl>
                                          <p:spTgt spid="5">
                                            <p:bg/>
                                          </p:spTgt>
                                        </p:tgtEl>
                                        <p:attrNameLst>
                                          <p:attrName>ppt_y</p:attrName>
                                        </p:attrNameLst>
                                      </p:cBhvr>
                                      <p:tavLst>
                                        <p:tav tm="0" fmla="#ppt_y-sin(pi*$)/9">
                                          <p:val>
                                            <p:fltVal val="0"/>
                                          </p:val>
                                        </p:tav>
                                        <p:tav tm="100000">
                                          <p:val>
                                            <p:fltVal val="1"/>
                                          </p:val>
                                        </p:tav>
                                      </p:tavLst>
                                    </p:anim>
                                    <p:anim calcmode="lin" valueType="num">
                                      <p:cBhvr>
                                        <p:cTn id="27" dur="83" tmFilter="0, 0; 0.125,0.2665; 0.25,0.4; 0.375,0.465; 0.5,0.5;  0.625,0.535; 0.75,0.6; 0.875,0.7335; 1,1">
                                          <p:stCondLst>
                                            <p:cond delay="331"/>
                                          </p:stCondLst>
                                        </p:cTn>
                                        <p:tgtEl>
                                          <p:spTgt spid="5">
                                            <p:bg/>
                                          </p:spTgt>
                                        </p:tgtEl>
                                        <p:attrNameLst>
                                          <p:attrName>ppt_y</p:attrName>
                                        </p:attrNameLst>
                                      </p:cBhvr>
                                      <p:tavLst>
                                        <p:tav tm="0" fmla="#ppt_y-sin(pi*$)/27">
                                          <p:val>
                                            <p:fltVal val="0"/>
                                          </p:val>
                                        </p:tav>
                                        <p:tav tm="100000">
                                          <p:val>
                                            <p:fltVal val="1"/>
                                          </p:val>
                                        </p:tav>
                                      </p:tavLst>
                                    </p:anim>
                                    <p:anim calcmode="lin" valueType="num">
                                      <p:cBhvr>
                                        <p:cTn id="28" dur="41" tmFilter="0, 0; 0.125,0.2665; 0.25,0.4; 0.375,0.465; 0.5,0.5;  0.625,0.535; 0.75,0.6; 0.875,0.7335; 1,1">
                                          <p:stCondLst>
                                            <p:cond delay="414"/>
                                          </p:stCondLst>
                                        </p:cTn>
                                        <p:tgtEl>
                                          <p:spTgt spid="5">
                                            <p:bg/>
                                          </p:spTgt>
                                        </p:tgtEl>
                                        <p:attrNameLst>
                                          <p:attrName>ppt_y</p:attrName>
                                        </p:attrNameLst>
                                      </p:cBhvr>
                                      <p:tavLst>
                                        <p:tav tm="0" fmla="#ppt_y-sin(pi*$)/81">
                                          <p:val>
                                            <p:fltVal val="0"/>
                                          </p:val>
                                        </p:tav>
                                        <p:tav tm="100000">
                                          <p:val>
                                            <p:fltVal val="1"/>
                                          </p:val>
                                        </p:tav>
                                      </p:tavLst>
                                    </p:anim>
                                    <p:animScale>
                                      <p:cBhvr>
                                        <p:cTn id="29" dur="7">
                                          <p:stCondLst>
                                            <p:cond delay="163"/>
                                          </p:stCondLst>
                                        </p:cTn>
                                        <p:tgtEl>
                                          <p:spTgt spid="5">
                                            <p:bg/>
                                          </p:spTgt>
                                        </p:tgtEl>
                                      </p:cBhvr>
                                      <p:to x="100000" y="60000"/>
                                    </p:animScale>
                                    <p:animScale>
                                      <p:cBhvr>
                                        <p:cTn id="30" dur="42" decel="50000">
                                          <p:stCondLst>
                                            <p:cond delay="169"/>
                                          </p:stCondLst>
                                        </p:cTn>
                                        <p:tgtEl>
                                          <p:spTgt spid="5">
                                            <p:bg/>
                                          </p:spTgt>
                                        </p:tgtEl>
                                      </p:cBhvr>
                                      <p:to x="100000" y="100000"/>
                                    </p:animScale>
                                    <p:animScale>
                                      <p:cBhvr>
                                        <p:cTn id="31" dur="7">
                                          <p:stCondLst>
                                            <p:cond delay="328"/>
                                          </p:stCondLst>
                                        </p:cTn>
                                        <p:tgtEl>
                                          <p:spTgt spid="5">
                                            <p:bg/>
                                          </p:spTgt>
                                        </p:tgtEl>
                                      </p:cBhvr>
                                      <p:to x="100000" y="80000"/>
                                    </p:animScale>
                                    <p:animScale>
                                      <p:cBhvr>
                                        <p:cTn id="32" dur="42" decel="50000">
                                          <p:stCondLst>
                                            <p:cond delay="335"/>
                                          </p:stCondLst>
                                        </p:cTn>
                                        <p:tgtEl>
                                          <p:spTgt spid="5">
                                            <p:bg/>
                                          </p:spTgt>
                                        </p:tgtEl>
                                      </p:cBhvr>
                                      <p:to x="100000" y="100000"/>
                                    </p:animScale>
                                    <p:animScale>
                                      <p:cBhvr>
                                        <p:cTn id="33" dur="7">
                                          <p:stCondLst>
                                            <p:cond delay="411"/>
                                          </p:stCondLst>
                                        </p:cTn>
                                        <p:tgtEl>
                                          <p:spTgt spid="5">
                                            <p:bg/>
                                          </p:spTgt>
                                        </p:tgtEl>
                                      </p:cBhvr>
                                      <p:to x="100000" y="90000"/>
                                    </p:animScale>
                                    <p:animScale>
                                      <p:cBhvr>
                                        <p:cTn id="34" dur="42" decel="50000">
                                          <p:stCondLst>
                                            <p:cond delay="417"/>
                                          </p:stCondLst>
                                        </p:cTn>
                                        <p:tgtEl>
                                          <p:spTgt spid="5">
                                            <p:bg/>
                                          </p:spTgt>
                                        </p:tgtEl>
                                      </p:cBhvr>
                                      <p:to x="100000" y="100000"/>
                                    </p:animScale>
                                    <p:animScale>
                                      <p:cBhvr>
                                        <p:cTn id="35" dur="7">
                                          <p:stCondLst>
                                            <p:cond delay="452"/>
                                          </p:stCondLst>
                                        </p:cTn>
                                        <p:tgtEl>
                                          <p:spTgt spid="5">
                                            <p:bg/>
                                          </p:spTgt>
                                        </p:tgtEl>
                                      </p:cBhvr>
                                      <p:to x="100000" y="95000"/>
                                    </p:animScale>
                                    <p:animScale>
                                      <p:cBhvr>
                                        <p:cTn id="36" dur="42" decel="50000">
                                          <p:stCondLst>
                                            <p:cond delay="459"/>
                                          </p:stCondLst>
                                        </p:cTn>
                                        <p:tgtEl>
                                          <p:spTgt spid="5">
                                            <p:bg/>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5" grpId="0"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6 Başlık"/>
          <p:cNvSpPr>
            <a:spLocks noGrp="1"/>
          </p:cNvSpPr>
          <p:nvPr>
            <p:ph type="title"/>
          </p:nvPr>
        </p:nvSpPr>
        <p:spPr>
          <a:xfrm>
            <a:off x="0" y="1556792"/>
            <a:ext cx="6660232" cy="5301208"/>
          </a:xfrm>
          <a:gradFill>
            <a:gsLst>
              <a:gs pos="100000">
                <a:schemeClr val="accent3">
                  <a:lumMod val="40000"/>
                  <a:lumOff val="60000"/>
                  <a:alpha val="33000"/>
                </a:schemeClr>
              </a:gs>
              <a:gs pos="64999">
                <a:srgbClr val="F0EBD5"/>
              </a:gs>
              <a:gs pos="100000">
                <a:srgbClr val="D1C39F"/>
              </a:gs>
            </a:gsLst>
            <a:lin ang="4200000" scaled="0"/>
          </a:gradFill>
          <a:ln w="76200"/>
          <a:effectLst>
            <a:glow rad="228600">
              <a:schemeClr val="accent2">
                <a:satMod val="175000"/>
                <a:alpha val="40000"/>
              </a:schemeClr>
            </a:glow>
          </a:effectLst>
        </p:spPr>
        <p:style>
          <a:lnRef idx="2">
            <a:schemeClr val="accent4"/>
          </a:lnRef>
          <a:fillRef idx="1">
            <a:schemeClr val="lt1"/>
          </a:fillRef>
          <a:effectRef idx="0">
            <a:schemeClr val="accent4"/>
          </a:effectRef>
          <a:fontRef idx="minor">
            <a:schemeClr val="dk1"/>
          </a:fontRef>
        </p:style>
        <p:txBody>
          <a:bodyPr>
            <a:noAutofit/>
          </a:bodyPr>
          <a:lstStyle/>
          <a:p>
            <a:pPr algn="l">
              <a:lnSpc>
                <a:spcPct val="200000"/>
              </a:lnSpc>
            </a:pPr>
            <a:r>
              <a:rPr lang="tr-TR" sz="2800" b="1" dirty="0" smtClean="0">
                <a:latin typeface="Lucida Sans Unicode" pitchFamily="34" charset="0"/>
                <a:cs typeface="Lucida Sans Unicode" pitchFamily="34" charset="0"/>
              </a:rPr>
              <a:t/>
            </a:r>
            <a:br>
              <a:rPr lang="tr-TR" sz="2800" b="1" dirty="0" smtClean="0">
                <a:latin typeface="Lucida Sans Unicode" pitchFamily="34" charset="0"/>
                <a:cs typeface="Lucida Sans Unicode" pitchFamily="34" charset="0"/>
              </a:rPr>
            </a:br>
            <a:r>
              <a:rPr lang="tr-TR" sz="2800" b="1" dirty="0" smtClean="0">
                <a:latin typeface="Lucida Sans Unicode" pitchFamily="34" charset="0"/>
                <a:cs typeface="Lucida Sans Unicode" pitchFamily="34" charset="0"/>
              </a:rPr>
              <a:t/>
            </a:r>
            <a:br>
              <a:rPr lang="tr-TR" sz="2800" b="1" dirty="0" smtClean="0">
                <a:latin typeface="Lucida Sans Unicode" pitchFamily="34" charset="0"/>
                <a:cs typeface="Lucida Sans Unicode" pitchFamily="34" charset="0"/>
              </a:rPr>
            </a:br>
            <a:r>
              <a:rPr lang="tr-TR" sz="2800" b="1" dirty="0" smtClean="0">
                <a:latin typeface="Lucida Sans Unicode" pitchFamily="34" charset="0"/>
                <a:cs typeface="Lucida Sans Unicode" pitchFamily="34" charset="0"/>
              </a:rPr>
              <a:t>Dağınık bir ortamda ders çalışmıyor.</a:t>
            </a:r>
            <a:br>
              <a:rPr lang="tr-TR" sz="2800" b="1" dirty="0" smtClean="0">
                <a:latin typeface="Lucida Sans Unicode" pitchFamily="34" charset="0"/>
                <a:cs typeface="Lucida Sans Unicode" pitchFamily="34" charset="0"/>
              </a:rPr>
            </a:br>
            <a:r>
              <a:rPr lang="tr-TR" sz="2800" b="1" dirty="0" smtClean="0">
                <a:latin typeface="Lucida Sans Unicode" pitchFamily="34" charset="0"/>
                <a:cs typeface="Lucida Sans Unicode" pitchFamily="34" charset="0"/>
              </a:rPr>
              <a:t>Çok sıcak ya da çok soğuk bir odada ders çalışmıyor.</a:t>
            </a:r>
            <a:br>
              <a:rPr lang="tr-TR" sz="2800" b="1" dirty="0" smtClean="0">
                <a:latin typeface="Lucida Sans Unicode" pitchFamily="34" charset="0"/>
                <a:cs typeface="Lucida Sans Unicode" pitchFamily="34" charset="0"/>
              </a:rPr>
            </a:br>
            <a:r>
              <a:rPr lang="tr-TR" sz="2800" b="1" dirty="0" smtClean="0">
                <a:latin typeface="Lucida Sans Unicode" pitchFamily="34" charset="0"/>
                <a:cs typeface="Lucida Sans Unicode" pitchFamily="34" charset="0"/>
              </a:rPr>
              <a:t>Belli bir yerde ders çalışıyor.</a:t>
            </a:r>
            <a:br>
              <a:rPr lang="tr-TR" sz="2800" b="1" dirty="0" smtClean="0">
                <a:latin typeface="Lucida Sans Unicode" pitchFamily="34" charset="0"/>
                <a:cs typeface="Lucida Sans Unicode" pitchFamily="34" charset="0"/>
              </a:rPr>
            </a:br>
            <a:r>
              <a:rPr lang="tr-TR" sz="2800" b="1" dirty="0" smtClean="0">
                <a:latin typeface="Lucida Sans Unicode" pitchFamily="34" charset="0"/>
                <a:cs typeface="Lucida Sans Unicode" pitchFamily="34" charset="0"/>
              </a:rPr>
              <a:t>Odasını sürekli havalandırıyor.</a:t>
            </a:r>
            <a:br>
              <a:rPr lang="tr-TR" sz="2800" b="1" dirty="0" smtClean="0">
                <a:latin typeface="Lucida Sans Unicode" pitchFamily="34" charset="0"/>
                <a:cs typeface="Lucida Sans Unicode" pitchFamily="34" charset="0"/>
              </a:rPr>
            </a:br>
            <a:r>
              <a:rPr lang="tr-TR" sz="2800" b="1" dirty="0" smtClean="0">
                <a:latin typeface="Lucida Sans Unicode" pitchFamily="34" charset="0"/>
                <a:cs typeface="Lucida Sans Unicode" pitchFamily="34" charset="0"/>
              </a:rPr>
              <a:t/>
            </a:r>
            <a:br>
              <a:rPr lang="tr-TR" sz="2800" b="1" dirty="0" smtClean="0">
                <a:latin typeface="Lucida Sans Unicode" pitchFamily="34" charset="0"/>
                <a:cs typeface="Lucida Sans Unicode" pitchFamily="34" charset="0"/>
              </a:rPr>
            </a:br>
            <a:r>
              <a:rPr lang="tr-TR" sz="2800" dirty="0" smtClean="0">
                <a:latin typeface="Lucida Sans Unicode" pitchFamily="34" charset="0"/>
                <a:cs typeface="Lucida Sans Unicode" pitchFamily="34" charset="0"/>
              </a:rPr>
              <a:t/>
            </a:r>
            <a:br>
              <a:rPr lang="tr-TR" sz="2800" dirty="0" smtClean="0">
                <a:latin typeface="Lucida Sans Unicode" pitchFamily="34" charset="0"/>
                <a:cs typeface="Lucida Sans Unicode" pitchFamily="34" charset="0"/>
              </a:rPr>
            </a:br>
            <a:endParaRPr lang="tr-TR" sz="2800" b="1" dirty="0">
              <a:latin typeface="Lucida Sans Unicode" pitchFamily="34" charset="0"/>
              <a:cs typeface="Lucida Sans Unicode" pitchFamily="34" charset="0"/>
            </a:endParaRPr>
          </a:p>
        </p:txBody>
      </p:sp>
      <p:sp>
        <p:nvSpPr>
          <p:cNvPr id="6" name="5 Metin kutusu"/>
          <p:cNvSpPr txBox="1"/>
          <p:nvPr/>
        </p:nvSpPr>
        <p:spPr>
          <a:xfrm>
            <a:off x="611560" y="1"/>
            <a:ext cx="7776864" cy="1464231"/>
          </a:xfrm>
          <a:prstGeom prst="roundRect">
            <a:avLst/>
          </a:prstGeom>
          <a:gradFill flip="none" rotWithShape="1">
            <a:gsLst>
              <a:gs pos="0">
                <a:srgbClr val="FFEFD1">
                  <a:alpha val="33000"/>
                </a:srgbClr>
              </a:gs>
              <a:gs pos="40000">
                <a:srgbClr val="F0EBD5">
                  <a:alpha val="88000"/>
                </a:srgbClr>
              </a:gs>
              <a:gs pos="100000">
                <a:srgbClr val="D1C39F"/>
              </a:gs>
            </a:gsLst>
            <a:lin ang="4200000" scaled="0"/>
            <a:tileRect r="-100000" b="-100000"/>
          </a:gradFill>
          <a:ln w="76200"/>
          <a:effectLst>
            <a:glow rad="228600">
              <a:schemeClr val="accent4">
                <a:satMod val="175000"/>
                <a:alpha val="40000"/>
              </a:schemeClr>
            </a:glow>
            <a:outerShdw blurRad="50800" dist="50800" dir="5400000" algn="ctr" rotWithShape="0">
              <a:srgbClr val="000000"/>
            </a:outerShdw>
          </a:effectLst>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tr-TR" sz="4000" b="1" dirty="0" smtClean="0">
                <a:solidFill>
                  <a:srgbClr val="FF0000"/>
                </a:solidFill>
                <a:latin typeface="Lucida Sans Unicode" pitchFamily="34" charset="0"/>
                <a:cs typeface="Lucida Sans Unicode" pitchFamily="34" charset="0"/>
                <a:sym typeface="Wingdings"/>
              </a:rPr>
              <a:t>8.CEYLİN UYGUN BİR ORTAMDA  DERS ÇALIŞIYOR.</a:t>
            </a:r>
            <a:endParaRPr lang="tr-TR" sz="4000" b="1" dirty="0">
              <a:solidFill>
                <a:srgbClr val="FF0000"/>
              </a:solidFill>
              <a:latin typeface="Lucida Sans Unicode" pitchFamily="34" charset="0"/>
              <a:cs typeface="Lucida Sans Unicode" pitchFamily="34" charset="0"/>
            </a:endParaRPr>
          </a:p>
        </p:txBody>
      </p:sp>
      <p:pic>
        <p:nvPicPr>
          <p:cNvPr id="8" name="7 Resim" descr="indir (1).jpg"/>
          <p:cNvPicPr>
            <a:picLocks noChangeAspect="1"/>
          </p:cNvPicPr>
          <p:nvPr/>
        </p:nvPicPr>
        <p:blipFill>
          <a:blip r:embed="rId3" cstate="print"/>
          <a:stretch>
            <a:fillRect/>
          </a:stretch>
        </p:blipFill>
        <p:spPr>
          <a:xfrm>
            <a:off x="6516216" y="1700808"/>
            <a:ext cx="2627784" cy="5157192"/>
          </a:xfrm>
          <a:prstGeom prst="rect">
            <a:avLst/>
          </a:prstGeom>
        </p:spPr>
      </p:pic>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style.rotation</p:attrName>
                                        </p:attrNameLst>
                                      </p:cBhvr>
                                      <p:tavLst>
                                        <p:tav tm="0">
                                          <p:val>
                                            <p:fltVal val="720"/>
                                          </p:val>
                                        </p:tav>
                                        <p:tav tm="100000">
                                          <p:val>
                                            <p:fltVal val="0"/>
                                          </p:val>
                                        </p:tav>
                                      </p:tavLst>
                                    </p:anim>
                                    <p:anim calcmode="lin" valueType="num">
                                      <p:cBhvr>
                                        <p:cTn id="9" dur="2000" fill="hold"/>
                                        <p:tgtEl>
                                          <p:spTgt spid="7"/>
                                        </p:tgtEl>
                                        <p:attrNameLst>
                                          <p:attrName>ppt_h</p:attrName>
                                        </p:attrNameLst>
                                      </p:cBhvr>
                                      <p:tavLst>
                                        <p:tav tm="0">
                                          <p:val>
                                            <p:fltVal val="0"/>
                                          </p:val>
                                        </p:tav>
                                        <p:tav tm="100000">
                                          <p:val>
                                            <p:strVal val="#ppt_h"/>
                                          </p:val>
                                        </p:tav>
                                      </p:tavLst>
                                    </p:anim>
                                    <p:anim calcmode="lin" valueType="num">
                                      <p:cBhvr>
                                        <p:cTn id="10" dur="2000" fill="hold"/>
                                        <p:tgtEl>
                                          <p:spTgt spid="7"/>
                                        </p:tgtEl>
                                        <p:attrNameLst>
                                          <p:attrName>ppt_w</p:attrName>
                                        </p:attrNameLst>
                                      </p:cBhvr>
                                      <p:tavLst>
                                        <p:tav tm="0">
                                          <p:val>
                                            <p:fltVal val="0"/>
                                          </p:val>
                                        </p:tav>
                                        <p:tav tm="100000">
                                          <p:val>
                                            <p:strVal val="#ppt_w"/>
                                          </p:val>
                                        </p:tav>
                                      </p:tavLst>
                                    </p:anim>
                                  </p:childTnLst>
                                </p:cTn>
                              </p:par>
                            </p:childTnLst>
                          </p:cTn>
                        </p:par>
                        <p:par>
                          <p:cTn id="11" fill="hold">
                            <p:stCondLst>
                              <p:cond delay="2000"/>
                            </p:stCondLst>
                            <p:childTnLst>
                              <p:par>
                                <p:cTn id="12" presetID="9" presetClass="entr" presetSubtype="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dissolv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260648"/>
            <a:ext cx="5253890" cy="6597352"/>
          </a:xfrm>
          <a:prstGeom prst="roundRect">
            <a:avLst/>
          </a:prstGeom>
          <a:solidFill>
            <a:srgbClr val="D7F1FD"/>
          </a:solidFill>
          <a:ln w="76200">
            <a:prstDash val="sysDot"/>
          </a:ln>
          <a:effectLst>
            <a:glow rad="228600">
              <a:schemeClr val="accent4">
                <a:satMod val="175000"/>
                <a:alpha val="40000"/>
              </a:schemeClr>
            </a:glow>
          </a:effectLst>
        </p:spPr>
        <p:style>
          <a:lnRef idx="2">
            <a:schemeClr val="accent2"/>
          </a:lnRef>
          <a:fillRef idx="1">
            <a:schemeClr val="lt1"/>
          </a:fillRef>
          <a:effectRef idx="0">
            <a:schemeClr val="accent2"/>
          </a:effectRef>
          <a:fontRef idx="minor">
            <a:schemeClr val="dk1"/>
          </a:fontRef>
        </p:style>
        <p:txBody>
          <a:bodyPr>
            <a:noAutofit/>
          </a:bodyPr>
          <a:lstStyle/>
          <a:p>
            <a:pPr>
              <a:lnSpc>
                <a:spcPct val="90000"/>
              </a:lnSpc>
              <a:buFont typeface="Wingdings" pitchFamily="2" charset="2"/>
              <a:buChar char="v"/>
            </a:pPr>
            <a:r>
              <a:rPr lang="tr-TR" sz="2800" dirty="0" smtClean="0">
                <a:latin typeface="Lucida Sans Unicode" pitchFamily="34" charset="0"/>
                <a:cs typeface="Lucida Sans Unicode" pitchFamily="34" charset="0"/>
              </a:rPr>
              <a:t>Dersini mutlaka belli bir yerde,  masa başında yapıyor.</a:t>
            </a:r>
            <a:r>
              <a:rPr lang="tr-TR" sz="2800" dirty="0" smtClean="0">
                <a:latin typeface="Nyala" pitchFamily="2" charset="0"/>
              </a:rPr>
              <a:t/>
            </a:r>
            <a:br>
              <a:rPr lang="tr-TR" sz="2800" dirty="0" smtClean="0">
                <a:latin typeface="Nyala" pitchFamily="2" charset="0"/>
              </a:rPr>
            </a:br>
            <a:r>
              <a:rPr lang="tr-TR" sz="2800" dirty="0" smtClean="0">
                <a:latin typeface="Nyala" pitchFamily="2" charset="0"/>
              </a:rPr>
              <a:t/>
            </a:r>
            <a:br>
              <a:rPr lang="tr-TR" sz="2800" dirty="0" smtClean="0">
                <a:latin typeface="Nyala" pitchFamily="2" charset="0"/>
              </a:rPr>
            </a:br>
            <a:r>
              <a:rPr lang="tr-TR" sz="2800" dirty="0" smtClean="0">
                <a:latin typeface="Nyala" pitchFamily="2" charset="0"/>
              </a:rPr>
              <a:t/>
            </a:r>
            <a:br>
              <a:rPr lang="tr-TR" sz="2800" dirty="0" smtClean="0">
                <a:latin typeface="Nyala" pitchFamily="2" charset="0"/>
              </a:rPr>
            </a:br>
            <a:r>
              <a:rPr lang="tr-TR" sz="2800" dirty="0" smtClean="0">
                <a:latin typeface="Lucida Sans Unicode" pitchFamily="34" charset="0"/>
                <a:cs typeface="Lucida Sans Unicode" pitchFamily="34" charset="0"/>
              </a:rPr>
              <a:t>TV’nin olduğu odada çalışacaksa TV arkasında kalacak şekilde masasını ayarlıyor.</a:t>
            </a:r>
            <a:br>
              <a:rPr lang="tr-TR" sz="2800" dirty="0" smtClean="0">
                <a:latin typeface="Lucida Sans Unicode" pitchFamily="34" charset="0"/>
                <a:cs typeface="Lucida Sans Unicode" pitchFamily="34" charset="0"/>
              </a:rPr>
            </a:br>
            <a:r>
              <a:rPr lang="tr-TR" sz="2800" dirty="0" smtClean="0">
                <a:latin typeface="Lucida Sans Unicode" pitchFamily="34" charset="0"/>
                <a:cs typeface="Lucida Sans Unicode" pitchFamily="34" charset="0"/>
              </a:rPr>
              <a:t/>
            </a:r>
            <a:br>
              <a:rPr lang="tr-TR" sz="2800" dirty="0" smtClean="0">
                <a:latin typeface="Lucida Sans Unicode" pitchFamily="34" charset="0"/>
                <a:cs typeface="Lucida Sans Unicode" pitchFamily="34" charset="0"/>
              </a:rPr>
            </a:br>
            <a:r>
              <a:rPr lang="tr-TR" sz="2800" dirty="0" smtClean="0">
                <a:latin typeface="Nyala" pitchFamily="2" charset="0"/>
              </a:rPr>
              <a:t/>
            </a:r>
            <a:br>
              <a:rPr lang="tr-TR" sz="2800" dirty="0" smtClean="0">
                <a:latin typeface="Nyala" pitchFamily="2" charset="0"/>
              </a:rPr>
            </a:br>
            <a:r>
              <a:rPr lang="tr-TR" sz="2800" dirty="0" smtClean="0">
                <a:latin typeface="Lucida Sans Unicode" pitchFamily="34" charset="0"/>
                <a:cs typeface="Lucida Sans Unicode" pitchFamily="34" charset="0"/>
              </a:rPr>
              <a:t>Ders araç ve gereçlerini çalışmaya başlamadan önce hazırlıyor.</a:t>
            </a:r>
            <a:endParaRPr lang="tr-TR" sz="2800" b="1" dirty="0">
              <a:latin typeface="Lucida Sans Unicode" pitchFamily="34" charset="0"/>
              <a:cs typeface="Lucida Sans Unicode" pitchFamily="34" charset="0"/>
            </a:endParaRPr>
          </a:p>
        </p:txBody>
      </p:sp>
      <p:pic>
        <p:nvPicPr>
          <p:cNvPr id="5" name="4 Resim" descr="verimli-ders-calisma-yollari--2.jpg"/>
          <p:cNvPicPr>
            <a:picLocks noChangeAspect="1"/>
          </p:cNvPicPr>
          <p:nvPr/>
        </p:nvPicPr>
        <p:blipFill>
          <a:blip r:embed="rId2" cstate="print"/>
          <a:stretch>
            <a:fillRect/>
          </a:stretch>
        </p:blipFill>
        <p:spPr>
          <a:xfrm>
            <a:off x="5292080" y="0"/>
            <a:ext cx="3600400" cy="6309320"/>
          </a:xfrm>
          <a:prstGeom prst="rect">
            <a:avLst/>
          </a:prstGeom>
        </p:spPr>
      </p:pic>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z="6000" dirty="0" smtClean="0">
                <a:solidFill>
                  <a:srgbClr val="FF0000"/>
                </a:solidFill>
              </a:rPr>
              <a:t>OYUN</a:t>
            </a:r>
            <a:endParaRPr lang="tr-TR" sz="6000" dirty="0">
              <a:solidFill>
                <a:srgbClr val="FF0000"/>
              </a:solidFill>
            </a:endParaRPr>
          </a:p>
        </p:txBody>
      </p:sp>
      <p:sp>
        <p:nvSpPr>
          <p:cNvPr id="3" name="2 İçerik Yer Tutucusu"/>
          <p:cNvSpPr>
            <a:spLocks noGrp="1"/>
          </p:cNvSpPr>
          <p:nvPr>
            <p:ph idx="1"/>
          </p:nvPr>
        </p:nvSpPr>
        <p:spPr>
          <a:xfrm>
            <a:off x="179512" y="1268760"/>
            <a:ext cx="6048672" cy="5256583"/>
          </a:xfrm>
        </p:spPr>
        <p:txBody>
          <a:bodyPr/>
          <a:lstStyle/>
          <a:p>
            <a:pPr algn="ctr">
              <a:buNone/>
            </a:pPr>
            <a:r>
              <a:rPr lang="tr-TR" sz="2800" dirty="0" smtClean="0"/>
              <a:t>    Ferdi çalışkan bir öğrenciydi. Bir gün doğum günü için ailesi ona bir oyun hediye etmişti. Ferdi bu armağan için çok mutlu oldu ve onlara teşekkür etti. Oyun oynamayı </a:t>
            </a:r>
            <a:r>
              <a:rPr lang="tr-TR" sz="2800" smtClean="0"/>
              <a:t>çok sevmişti</a:t>
            </a:r>
            <a:r>
              <a:rPr lang="tr-TR" sz="2800" dirty="0" smtClean="0"/>
              <a:t>. Neredeyse her fırsatta oyun oynamaya başlamıştı. O kadar zaman ayırıyordu ki ödevlerini yapması gerektiğinde bile kendini oyundan alamıyordu. </a:t>
            </a:r>
            <a:endParaRPr lang="tr-TR" sz="2800" dirty="0"/>
          </a:p>
        </p:txBody>
      </p:sp>
      <p:pic>
        <p:nvPicPr>
          <p:cNvPr id="1026" name="Picture 2" descr="C:\Documents and Settings\Administrator\Desktop\69365180-happy-little-kid-playing-video-game.jpg"/>
          <p:cNvPicPr>
            <a:picLocks noChangeAspect="1" noChangeArrowheads="1"/>
          </p:cNvPicPr>
          <p:nvPr/>
        </p:nvPicPr>
        <p:blipFill>
          <a:blip r:embed="rId2" cstate="print"/>
          <a:srcRect/>
          <a:stretch>
            <a:fillRect/>
          </a:stretch>
        </p:blipFill>
        <p:spPr bwMode="auto">
          <a:xfrm>
            <a:off x="6084168" y="1340768"/>
            <a:ext cx="3059832" cy="4536504"/>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Metin kutusu"/>
          <p:cNvSpPr txBox="1"/>
          <p:nvPr/>
        </p:nvSpPr>
        <p:spPr>
          <a:xfrm>
            <a:off x="323528" y="404664"/>
            <a:ext cx="8568952" cy="1328023"/>
          </a:xfrm>
          <a:prstGeom prst="roundRect">
            <a:avLst/>
          </a:prstGeom>
          <a:gradFill flip="none" rotWithShape="1">
            <a:gsLst>
              <a:gs pos="0">
                <a:srgbClr val="FFEFD1">
                  <a:alpha val="33000"/>
                </a:srgbClr>
              </a:gs>
              <a:gs pos="40000">
                <a:srgbClr val="F0EBD5">
                  <a:alpha val="88000"/>
                </a:srgbClr>
              </a:gs>
              <a:gs pos="100000">
                <a:srgbClr val="D1C39F"/>
              </a:gs>
            </a:gsLst>
            <a:lin ang="4200000" scaled="0"/>
            <a:tileRect r="-100000" b="-100000"/>
          </a:gradFill>
          <a:ln w="76200"/>
          <a:effectLst>
            <a:glow rad="228600">
              <a:schemeClr val="accent4">
                <a:satMod val="175000"/>
                <a:alpha val="40000"/>
              </a:schemeClr>
            </a:glow>
            <a:outerShdw blurRad="50800" dist="50800" dir="5400000" algn="ctr" rotWithShape="0">
              <a:srgbClr val="000000"/>
            </a:outerShdw>
          </a:effectLst>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tr-TR" sz="3600" b="1" dirty="0" smtClean="0">
                <a:latin typeface="Lucida Sans Unicode" pitchFamily="34" charset="0"/>
                <a:cs typeface="Lucida Sans Unicode" pitchFamily="34" charset="0"/>
              </a:rPr>
              <a:t>9. CEYLİN DERS ÇALIŞIRKEN BAŞKA ŞEYLERLE İLGİLENMİYOR. </a:t>
            </a:r>
            <a:endParaRPr lang="tr-TR" sz="3600" b="1" dirty="0">
              <a:solidFill>
                <a:prstClr val="black"/>
              </a:solidFill>
              <a:latin typeface="Lucida Sans Unicode" pitchFamily="34" charset="0"/>
              <a:cs typeface="Lucida Sans Unicode" pitchFamily="34" charset="0"/>
            </a:endParaRPr>
          </a:p>
        </p:txBody>
      </p:sp>
      <p:pic>
        <p:nvPicPr>
          <p:cNvPr id="34818" name="Picture 2" descr="http://www.onhayat.com/upload/images/news/dbeb49e29f7f64b218b89bac44d02b79582a2d36.jpg"/>
          <p:cNvPicPr>
            <a:picLocks noChangeAspect="1" noChangeArrowheads="1"/>
          </p:cNvPicPr>
          <p:nvPr/>
        </p:nvPicPr>
        <p:blipFill>
          <a:blip r:embed="rId2" cstate="print"/>
          <a:srcRect/>
          <a:stretch>
            <a:fillRect/>
          </a:stretch>
        </p:blipFill>
        <p:spPr bwMode="auto">
          <a:xfrm>
            <a:off x="0" y="2060848"/>
            <a:ext cx="9144000" cy="4536504"/>
          </a:xfrm>
          <a:prstGeom prst="rect">
            <a:avLst/>
          </a:prstGeom>
          <a:noFill/>
        </p:spPr>
      </p:pic>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570186"/>
          </a:xfrm>
        </p:spPr>
        <p:txBody>
          <a:bodyPr>
            <a:normAutofit fontScale="90000"/>
          </a:bodyPr>
          <a:lstStyle/>
          <a:p>
            <a:r>
              <a:rPr lang="tr-TR" b="1" dirty="0" smtClean="0">
                <a:solidFill>
                  <a:srgbClr val="FF0066"/>
                </a:solidFill>
                <a:latin typeface="Lucida Sans Unicode" pitchFamily="34" charset="0"/>
                <a:cs typeface="Lucida Sans Unicode" pitchFamily="34" charset="0"/>
              </a:rPr>
              <a:t/>
            </a:r>
            <a:br>
              <a:rPr lang="tr-TR" b="1" dirty="0" smtClean="0">
                <a:solidFill>
                  <a:srgbClr val="FF0066"/>
                </a:solidFill>
                <a:latin typeface="Lucida Sans Unicode" pitchFamily="34" charset="0"/>
                <a:cs typeface="Lucida Sans Unicode" pitchFamily="34" charset="0"/>
              </a:rPr>
            </a:br>
            <a:r>
              <a:rPr lang="tr-TR" b="1" dirty="0" smtClean="0">
                <a:solidFill>
                  <a:srgbClr val="FF0066"/>
                </a:solidFill>
                <a:latin typeface="Lucida Sans Unicode" pitchFamily="34" charset="0"/>
                <a:cs typeface="Lucida Sans Unicode" pitchFamily="34" charset="0"/>
              </a:rPr>
              <a:t>10.YATARAK, UZANARAK DERS ÇALIŞMIYOR.</a:t>
            </a:r>
            <a:r>
              <a:rPr lang="tr-TR" b="1" dirty="0" smtClean="0">
                <a:solidFill>
                  <a:prstClr val="black"/>
                </a:solidFill>
                <a:latin typeface="Lucida Sans Unicode" pitchFamily="34" charset="0"/>
                <a:cs typeface="Lucida Sans Unicode" pitchFamily="34" charset="0"/>
              </a:rPr>
              <a:t/>
            </a:r>
            <a:br>
              <a:rPr lang="tr-TR" b="1" dirty="0" smtClean="0">
                <a:solidFill>
                  <a:prstClr val="black"/>
                </a:solidFill>
                <a:latin typeface="Lucida Sans Unicode" pitchFamily="34" charset="0"/>
                <a:cs typeface="Lucida Sans Unicode" pitchFamily="34" charset="0"/>
              </a:rPr>
            </a:br>
            <a:endParaRPr lang="tr-TR" dirty="0">
              <a:latin typeface="Lucida Sans Unicode" pitchFamily="34" charset="0"/>
              <a:cs typeface="Lucida Sans Unicode" pitchFamily="34" charset="0"/>
            </a:endParaRPr>
          </a:p>
        </p:txBody>
      </p:sp>
      <p:pic>
        <p:nvPicPr>
          <p:cNvPr id="3" name="2 Resim" descr="o_yatarak-ders-calismak-222.jpg"/>
          <p:cNvPicPr>
            <a:picLocks noChangeAspect="1"/>
          </p:cNvPicPr>
          <p:nvPr/>
        </p:nvPicPr>
        <p:blipFill>
          <a:blip r:embed="rId2" cstate="print"/>
          <a:stretch>
            <a:fillRect/>
          </a:stretch>
        </p:blipFill>
        <p:spPr>
          <a:xfrm>
            <a:off x="755576" y="1988840"/>
            <a:ext cx="7560840" cy="3312368"/>
          </a:xfrm>
          <a:prstGeom prst="rect">
            <a:avLst/>
          </a:prstGeom>
        </p:spPr>
      </p:pic>
    </p:spTree>
  </p:cSld>
  <p:clrMapOvr>
    <a:masterClrMapping/>
  </p:clrMapOvr>
  <p:transition spd="slow">
    <p:newsflash/>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solidFill>
                  <a:srgbClr val="FF0000"/>
                </a:solidFill>
                <a:latin typeface="Maiandra GD" pitchFamily="34" charset="0"/>
              </a:rPr>
              <a:t/>
            </a:r>
            <a:br>
              <a:rPr lang="tr-TR" b="1" dirty="0" smtClean="0">
                <a:solidFill>
                  <a:srgbClr val="FF0000"/>
                </a:solidFill>
                <a:latin typeface="Maiandra GD" pitchFamily="34" charset="0"/>
              </a:rPr>
            </a:br>
            <a:r>
              <a:rPr lang="tr-TR" b="1" dirty="0" smtClean="0">
                <a:solidFill>
                  <a:srgbClr val="FF0000"/>
                </a:solidFill>
                <a:latin typeface="Maiandra GD" pitchFamily="34" charset="0"/>
              </a:rPr>
              <a:t/>
            </a:r>
            <a:br>
              <a:rPr lang="tr-TR" b="1" dirty="0" smtClean="0">
                <a:solidFill>
                  <a:srgbClr val="FF0000"/>
                </a:solidFill>
                <a:latin typeface="Maiandra GD" pitchFamily="34" charset="0"/>
              </a:rPr>
            </a:br>
            <a:r>
              <a:rPr lang="tr-TR" b="1" dirty="0" smtClean="0">
                <a:solidFill>
                  <a:srgbClr val="FF0000"/>
                </a:solidFill>
                <a:latin typeface="Maiandra GD" pitchFamily="34" charset="0"/>
              </a:rPr>
              <a:t>11.CEYLİN MÜZİK DİNLEYEREK DERS ÇALIŞMIYOR.</a:t>
            </a:r>
            <a:br>
              <a:rPr lang="tr-TR" b="1" dirty="0" smtClean="0">
                <a:solidFill>
                  <a:srgbClr val="FF0000"/>
                </a:solidFill>
                <a:latin typeface="Maiandra GD" pitchFamily="34" charset="0"/>
              </a:rPr>
            </a:br>
            <a:r>
              <a:rPr lang="tr-TR" b="1" dirty="0" smtClean="0">
                <a:solidFill>
                  <a:srgbClr val="FF0000"/>
                </a:solidFill>
                <a:latin typeface="Maiandra GD" pitchFamily="34" charset="0"/>
              </a:rPr>
              <a:t>SESSİZ SAKİN BİR ORTAMDA DERS ÇALIŞIYOR</a:t>
            </a:r>
            <a:endParaRPr lang="tr-TR" b="1" dirty="0">
              <a:latin typeface="Maiandra GD" pitchFamily="34" charset="0"/>
            </a:endParaRPr>
          </a:p>
        </p:txBody>
      </p:sp>
      <p:pic>
        <p:nvPicPr>
          <p:cNvPr id="4" name="3 Resim" descr="indir (2).jpg"/>
          <p:cNvPicPr>
            <a:picLocks noChangeAspect="1"/>
          </p:cNvPicPr>
          <p:nvPr/>
        </p:nvPicPr>
        <p:blipFill>
          <a:blip r:embed="rId2" cstate="print"/>
          <a:stretch>
            <a:fillRect/>
          </a:stretch>
        </p:blipFill>
        <p:spPr>
          <a:xfrm>
            <a:off x="1619672" y="2636912"/>
            <a:ext cx="5760640" cy="3600400"/>
          </a:xfrm>
          <a:prstGeom prst="rect">
            <a:avLst/>
          </a:prstGeom>
        </p:spPr>
      </p:pic>
    </p:spTree>
  </p:cSld>
  <p:clrMapOvr>
    <a:masterClrMapping/>
  </p:clrMapOvr>
  <p:transition spd="slow">
    <p:newsflash/>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620688"/>
            <a:ext cx="8229600" cy="1440160"/>
          </a:xfrm>
        </p:spPr>
        <p:txBody>
          <a:bodyPr>
            <a:noAutofit/>
          </a:bodyPr>
          <a:lstStyle/>
          <a:p>
            <a:r>
              <a:rPr lang="tr-TR" sz="4800" b="1" dirty="0" smtClean="0">
                <a:solidFill>
                  <a:srgbClr val="FF0000"/>
                </a:solidFill>
                <a:latin typeface="Maiandra GD" pitchFamily="34" charset="0"/>
              </a:rPr>
              <a:t/>
            </a:r>
            <a:br>
              <a:rPr lang="tr-TR" sz="4800" b="1" dirty="0" smtClean="0">
                <a:solidFill>
                  <a:srgbClr val="FF0000"/>
                </a:solidFill>
                <a:latin typeface="Maiandra GD" pitchFamily="34" charset="0"/>
              </a:rPr>
            </a:br>
            <a:r>
              <a:rPr lang="tr-TR" sz="4800" b="1" dirty="0" smtClean="0">
                <a:solidFill>
                  <a:srgbClr val="FF0000"/>
                </a:solidFill>
                <a:latin typeface="Maiandra GD" pitchFamily="34" charset="0"/>
              </a:rPr>
              <a:t>11. CEYLİN DERS ÇALIŞIRKEN TELEVİZYON İZLEMİYOR</a:t>
            </a:r>
            <a:br>
              <a:rPr lang="tr-TR" sz="4800" b="1" dirty="0" smtClean="0">
                <a:solidFill>
                  <a:srgbClr val="FF0000"/>
                </a:solidFill>
                <a:latin typeface="Maiandra GD" pitchFamily="34" charset="0"/>
              </a:rPr>
            </a:br>
            <a:endParaRPr lang="tr-TR" sz="4800" dirty="0">
              <a:solidFill>
                <a:srgbClr val="FF0000"/>
              </a:solidFill>
              <a:latin typeface="Maiandra GD" pitchFamily="34" charset="0"/>
            </a:endParaRPr>
          </a:p>
        </p:txBody>
      </p:sp>
      <p:pic>
        <p:nvPicPr>
          <p:cNvPr id="4" name="3 Resim" descr="indir (4).jpg"/>
          <p:cNvPicPr>
            <a:picLocks noChangeAspect="1"/>
          </p:cNvPicPr>
          <p:nvPr/>
        </p:nvPicPr>
        <p:blipFill>
          <a:blip r:embed="rId2" cstate="print"/>
          <a:stretch>
            <a:fillRect/>
          </a:stretch>
        </p:blipFill>
        <p:spPr>
          <a:xfrm>
            <a:off x="179512" y="2204864"/>
            <a:ext cx="8136903" cy="4104455"/>
          </a:xfrm>
          <a:prstGeom prst="rect">
            <a:avLst/>
          </a:prstGeom>
        </p:spPr>
      </p:pic>
    </p:spTree>
  </p:cSld>
  <p:clrMapOvr>
    <a:masterClrMapping/>
  </p:clrMapOvr>
  <p:transition spd="slow">
    <p:newsflash/>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Autofit/>
          </a:bodyPr>
          <a:lstStyle/>
          <a:p>
            <a:r>
              <a:rPr lang="tr-TR" sz="5400" b="1" dirty="0" smtClean="0">
                <a:solidFill>
                  <a:srgbClr val="FF0000"/>
                </a:solidFill>
              </a:rPr>
              <a:t/>
            </a:r>
            <a:br>
              <a:rPr lang="tr-TR" sz="5400" b="1" dirty="0" smtClean="0">
                <a:solidFill>
                  <a:srgbClr val="FF0000"/>
                </a:solidFill>
              </a:rPr>
            </a:br>
            <a:r>
              <a:rPr lang="tr-TR" sz="5400" b="1" dirty="0" smtClean="0">
                <a:solidFill>
                  <a:srgbClr val="FF0000"/>
                </a:solidFill>
              </a:rPr>
              <a:t/>
            </a:r>
            <a:br>
              <a:rPr lang="tr-TR" sz="5400" b="1" dirty="0" smtClean="0">
                <a:solidFill>
                  <a:srgbClr val="FF0000"/>
                </a:solidFill>
              </a:rPr>
            </a:br>
            <a:r>
              <a:rPr lang="tr-TR" sz="5400" b="1" dirty="0" smtClean="0">
                <a:solidFill>
                  <a:srgbClr val="FF0000"/>
                </a:solidFill>
              </a:rPr>
              <a:t/>
            </a:r>
            <a:br>
              <a:rPr lang="tr-TR" sz="5400" b="1" dirty="0" smtClean="0">
                <a:solidFill>
                  <a:srgbClr val="FF0000"/>
                </a:solidFill>
              </a:rPr>
            </a:br>
            <a:r>
              <a:rPr lang="tr-TR" sz="5400" b="1" dirty="0" smtClean="0">
                <a:solidFill>
                  <a:srgbClr val="FF0000"/>
                </a:solidFill>
              </a:rPr>
              <a:t>12.CEYLİN ARKADAŞLARI OYUN OYNAMAK İÇİN ÇAĞIRDIĞINDA  ÖDEVLERİNİ BİTİRMEDEN GİTMİYOR.</a:t>
            </a:r>
            <a:endParaRPr lang="tr-TR" sz="5400" b="1" dirty="0">
              <a:solidFill>
                <a:srgbClr val="FF0000"/>
              </a:solidFill>
            </a:endParaRPr>
          </a:p>
        </p:txBody>
      </p:sp>
      <p:pic>
        <p:nvPicPr>
          <p:cNvPr id="4" name="3 Resim" descr="images (2).jpg"/>
          <p:cNvPicPr>
            <a:picLocks noChangeAspect="1"/>
          </p:cNvPicPr>
          <p:nvPr/>
        </p:nvPicPr>
        <p:blipFill>
          <a:blip r:embed="rId2" cstate="print"/>
          <a:stretch>
            <a:fillRect/>
          </a:stretch>
        </p:blipFill>
        <p:spPr>
          <a:xfrm>
            <a:off x="755576" y="4293096"/>
            <a:ext cx="7632848" cy="2232248"/>
          </a:xfrm>
          <a:prstGeom prst="rect">
            <a:avLst/>
          </a:prstGeom>
        </p:spPr>
      </p:pic>
    </p:spTree>
  </p:cSld>
  <p:clrMapOvr>
    <a:masterClrMapping/>
  </p:clrMapOvr>
  <p:transition spd="slow">
    <p:newsflash/>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Autofit/>
          </a:bodyPr>
          <a:lstStyle/>
          <a:p>
            <a:r>
              <a:rPr lang="tr-TR" sz="5400" b="1" dirty="0" smtClean="0">
                <a:solidFill>
                  <a:srgbClr val="FF0000"/>
                </a:solidFill>
              </a:rPr>
              <a:t>13.CEYLİN OKULA KAHVALTI YAPMADAN GELMİYOR.</a:t>
            </a:r>
            <a:endParaRPr lang="tr-TR" sz="5400" b="1" dirty="0">
              <a:solidFill>
                <a:srgbClr val="FF0000"/>
              </a:solidFill>
            </a:endParaRPr>
          </a:p>
        </p:txBody>
      </p:sp>
      <p:pic>
        <p:nvPicPr>
          <p:cNvPr id="3" name="2 Resim" descr="indir (3).jpg"/>
          <p:cNvPicPr>
            <a:picLocks noChangeAspect="1"/>
          </p:cNvPicPr>
          <p:nvPr/>
        </p:nvPicPr>
        <p:blipFill>
          <a:blip r:embed="rId2" cstate="print"/>
          <a:stretch>
            <a:fillRect/>
          </a:stretch>
        </p:blipFill>
        <p:spPr>
          <a:xfrm>
            <a:off x="1115616" y="2132856"/>
            <a:ext cx="6552728" cy="3816424"/>
          </a:xfrm>
          <a:prstGeom prst="rect">
            <a:avLst/>
          </a:prstGeom>
        </p:spPr>
      </p:pic>
    </p:spTree>
  </p:cSld>
  <p:clrMapOvr>
    <a:masterClrMapping/>
  </p:clrMapOvr>
  <p:transition spd="slow">
    <p:newsflash/>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solidFill>
                  <a:srgbClr val="FF0000"/>
                </a:solidFill>
              </a:rPr>
              <a:t>14.CEYLİN UYKUSU VARKEN DERS ÇALIŞMIYOR.</a:t>
            </a:r>
            <a:endParaRPr lang="tr-TR" dirty="0"/>
          </a:p>
        </p:txBody>
      </p:sp>
      <p:pic>
        <p:nvPicPr>
          <p:cNvPr id="4" name="3 Resim" descr="images (1).jpg"/>
          <p:cNvPicPr>
            <a:picLocks noChangeAspect="1"/>
          </p:cNvPicPr>
          <p:nvPr/>
        </p:nvPicPr>
        <p:blipFill>
          <a:blip r:embed="rId2" cstate="print"/>
          <a:stretch>
            <a:fillRect/>
          </a:stretch>
        </p:blipFill>
        <p:spPr>
          <a:xfrm>
            <a:off x="1115616" y="1700808"/>
            <a:ext cx="6552728" cy="4464496"/>
          </a:xfrm>
          <a:prstGeom prst="rect">
            <a:avLst/>
          </a:prstGeom>
        </p:spPr>
      </p:pic>
    </p:spTree>
  </p:cSld>
  <p:clrMapOvr>
    <a:masterClrMapping/>
  </p:clrMapOvr>
  <p:transition spd="slow">
    <p:newsflash/>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620688"/>
            <a:ext cx="8229600" cy="796950"/>
          </a:xfrm>
        </p:spPr>
        <p:txBody>
          <a:bodyPr>
            <a:normAutofit fontScale="90000"/>
          </a:bodyPr>
          <a:lstStyle/>
          <a:p>
            <a:r>
              <a:rPr lang="tr-TR" dirty="0" smtClean="0">
                <a:solidFill>
                  <a:srgbClr val="FF0000"/>
                </a:solidFill>
              </a:rPr>
              <a:t/>
            </a:r>
            <a:br>
              <a:rPr lang="tr-TR" dirty="0" smtClean="0">
                <a:solidFill>
                  <a:srgbClr val="FF0000"/>
                </a:solidFill>
              </a:rPr>
            </a:br>
            <a:r>
              <a:rPr lang="tr-TR" dirty="0" smtClean="0">
                <a:solidFill>
                  <a:srgbClr val="FF0000"/>
                </a:solidFill>
              </a:rPr>
              <a:t/>
            </a:r>
            <a:br>
              <a:rPr lang="tr-TR" dirty="0" smtClean="0">
                <a:solidFill>
                  <a:srgbClr val="FF0000"/>
                </a:solidFill>
              </a:rPr>
            </a:br>
            <a:r>
              <a:rPr lang="tr-TR" b="1" dirty="0" smtClean="0">
                <a:solidFill>
                  <a:srgbClr val="FF0000"/>
                </a:solidFill>
              </a:rPr>
              <a:t>15.</a:t>
            </a:r>
            <a:r>
              <a:rPr lang="tr-TR" b="1" dirty="0" smtClean="0"/>
              <a:t> </a:t>
            </a:r>
            <a:r>
              <a:rPr lang="tr-TR" b="1" dirty="0" smtClean="0">
                <a:solidFill>
                  <a:srgbClr val="FF0000"/>
                </a:solidFill>
              </a:rPr>
              <a:t>CEYLİN YEMEKLERDEN HEMEN SONRA DERS ÇALIŞMAYA BAŞLAMIYOR.</a:t>
            </a:r>
            <a:r>
              <a:rPr lang="tr-TR" dirty="0" smtClean="0">
                <a:solidFill>
                  <a:srgbClr val="FF0000"/>
                </a:solidFill>
              </a:rPr>
              <a:t/>
            </a:r>
            <a:br>
              <a:rPr lang="tr-TR" dirty="0" smtClean="0">
                <a:solidFill>
                  <a:srgbClr val="FF0000"/>
                </a:solidFill>
              </a:rPr>
            </a:br>
            <a:endParaRPr lang="tr-TR" dirty="0">
              <a:solidFill>
                <a:srgbClr val="FF0000"/>
              </a:solidFill>
            </a:endParaRPr>
          </a:p>
        </p:txBody>
      </p:sp>
      <p:pic>
        <p:nvPicPr>
          <p:cNvPr id="4" name="3 Resim" descr="depositphotos_194546532-stock-illustration-tired-girl-trying-homework.jpg"/>
          <p:cNvPicPr>
            <a:picLocks noChangeAspect="1"/>
          </p:cNvPicPr>
          <p:nvPr/>
        </p:nvPicPr>
        <p:blipFill>
          <a:blip r:embed="rId2" cstate="print"/>
          <a:stretch>
            <a:fillRect/>
          </a:stretch>
        </p:blipFill>
        <p:spPr>
          <a:xfrm>
            <a:off x="683568" y="2420888"/>
            <a:ext cx="7488832" cy="3816424"/>
          </a:xfrm>
          <a:prstGeom prst="rect">
            <a:avLst/>
          </a:prstGeom>
        </p:spPr>
      </p:pic>
    </p:spTree>
  </p:cSld>
  <p:clrMapOvr>
    <a:masterClrMapping/>
  </p:clrMapOvr>
  <p:transition spd="slow">
    <p:newsflash/>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o"/>
          <p:cNvGraphicFramePr>
            <a:graphicFrameLocks noGrp="1"/>
          </p:cNvGraphicFramePr>
          <p:nvPr/>
        </p:nvGraphicFramePr>
        <p:xfrm>
          <a:off x="0" y="725051"/>
          <a:ext cx="8820473" cy="6132949"/>
        </p:xfrm>
        <a:graphic>
          <a:graphicData uri="http://schemas.openxmlformats.org/drawingml/2006/table">
            <a:tbl>
              <a:tblPr/>
              <a:tblGrid>
                <a:gridCol w="323688"/>
                <a:gridCol w="1436916"/>
                <a:gridCol w="959738"/>
                <a:gridCol w="948594"/>
                <a:gridCol w="989451"/>
                <a:gridCol w="989451"/>
                <a:gridCol w="987748"/>
                <a:gridCol w="233466"/>
                <a:gridCol w="439252"/>
                <a:gridCol w="720080"/>
                <a:gridCol w="792089"/>
              </a:tblGrid>
              <a:tr h="489528">
                <a:tc rowSpan="15">
                  <a:txBody>
                    <a:bodyPr/>
                    <a:lstStyle/>
                    <a:p>
                      <a:pPr marL="71755" marR="71755" algn="ctr">
                        <a:lnSpc>
                          <a:spcPct val="115000"/>
                        </a:lnSpc>
                        <a:spcAft>
                          <a:spcPts val="0"/>
                        </a:spcAft>
                      </a:pPr>
                      <a:r>
                        <a:rPr lang="tr-TR" sz="1050" dirty="0" smtClean="0">
                          <a:latin typeface="Calibri"/>
                          <a:ea typeface="Calibri"/>
                          <a:cs typeface="Times New Roman"/>
                        </a:rPr>
                        <a:t>HAFTA</a:t>
                      </a:r>
                      <a:r>
                        <a:rPr lang="tr-TR" sz="1050" baseline="0" dirty="0" smtClean="0">
                          <a:latin typeface="Calibri"/>
                          <a:ea typeface="Calibri"/>
                          <a:cs typeface="Times New Roman"/>
                        </a:rPr>
                        <a:t> İÇİ</a:t>
                      </a:r>
                      <a:endParaRPr lang="tr-TR" sz="1050" dirty="0">
                        <a:latin typeface="Calibri"/>
                        <a:ea typeface="Calibri"/>
                        <a:cs typeface="Times New Roman"/>
                      </a:endParaRPr>
                    </a:p>
                  </a:txBody>
                  <a:tcPr marL="54447" marR="54447"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nSpc>
                          <a:spcPct val="115000"/>
                        </a:lnSpc>
                        <a:spcAft>
                          <a:spcPts val="0"/>
                        </a:spcAft>
                      </a:pPr>
                      <a:r>
                        <a:rPr lang="tr-TR" sz="1200" dirty="0">
                          <a:latin typeface="Arial" pitchFamily="34" charset="0"/>
                          <a:ea typeface="Calibri"/>
                          <a:cs typeface="Arial" pitchFamily="34" charset="0"/>
                        </a:rPr>
                        <a:t>GÜN</a:t>
                      </a:r>
                    </a:p>
                    <a:p>
                      <a:pPr>
                        <a:lnSpc>
                          <a:spcPct val="115000"/>
                        </a:lnSpc>
                        <a:spcAft>
                          <a:spcPts val="0"/>
                        </a:spcAft>
                      </a:pPr>
                      <a:r>
                        <a:rPr lang="tr-TR" sz="1200" dirty="0">
                          <a:latin typeface="Arial" pitchFamily="34" charset="0"/>
                          <a:ea typeface="Calibri"/>
                          <a:cs typeface="Arial" pitchFamily="34" charset="0"/>
                        </a:rPr>
                        <a:t>SAAT</a:t>
                      </a: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nSpc>
                          <a:spcPct val="115000"/>
                        </a:lnSpc>
                        <a:spcAft>
                          <a:spcPts val="0"/>
                        </a:spcAft>
                      </a:pPr>
                      <a:r>
                        <a:rPr lang="tr-TR" sz="1200" dirty="0">
                          <a:latin typeface="Arial" pitchFamily="34" charset="0"/>
                          <a:ea typeface="Calibri"/>
                          <a:cs typeface="Arial" pitchFamily="34" charset="0"/>
                        </a:rPr>
                        <a:t>Pazartesi</a:t>
                      </a: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nSpc>
                          <a:spcPct val="115000"/>
                        </a:lnSpc>
                        <a:spcAft>
                          <a:spcPts val="0"/>
                        </a:spcAft>
                      </a:pPr>
                      <a:r>
                        <a:rPr lang="tr-TR" sz="1200" dirty="0">
                          <a:latin typeface="Arial" pitchFamily="34" charset="0"/>
                          <a:ea typeface="Calibri"/>
                          <a:cs typeface="Arial" pitchFamily="34" charset="0"/>
                        </a:rPr>
                        <a:t>Salı</a:t>
                      </a: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nSpc>
                          <a:spcPct val="115000"/>
                        </a:lnSpc>
                        <a:spcAft>
                          <a:spcPts val="0"/>
                        </a:spcAft>
                      </a:pPr>
                      <a:r>
                        <a:rPr lang="tr-TR" sz="1200" dirty="0">
                          <a:latin typeface="Arial" pitchFamily="34" charset="0"/>
                          <a:ea typeface="Calibri"/>
                          <a:cs typeface="Arial" pitchFamily="34" charset="0"/>
                        </a:rPr>
                        <a:t>Çarşamba</a:t>
                      </a: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nSpc>
                          <a:spcPct val="115000"/>
                        </a:lnSpc>
                        <a:spcAft>
                          <a:spcPts val="0"/>
                        </a:spcAft>
                      </a:pPr>
                      <a:r>
                        <a:rPr lang="tr-TR" sz="1200" dirty="0">
                          <a:latin typeface="Arial" pitchFamily="34" charset="0"/>
                          <a:ea typeface="Calibri"/>
                          <a:cs typeface="Arial" pitchFamily="34" charset="0"/>
                        </a:rPr>
                        <a:t>Perşembe</a:t>
                      </a: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nSpc>
                          <a:spcPct val="115000"/>
                        </a:lnSpc>
                        <a:spcAft>
                          <a:spcPts val="0"/>
                        </a:spcAft>
                      </a:pPr>
                      <a:r>
                        <a:rPr lang="tr-TR" sz="1200" dirty="0">
                          <a:latin typeface="Arial" pitchFamily="34" charset="0"/>
                          <a:ea typeface="Calibri"/>
                          <a:cs typeface="Arial" pitchFamily="34" charset="0"/>
                        </a:rPr>
                        <a:t>Cuma</a:t>
                      </a: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rowSpan="10">
                  <a:txBody>
                    <a:bodyPr/>
                    <a:lstStyle/>
                    <a:p>
                      <a:pPr marL="71755" marR="71755" algn="ctr">
                        <a:lnSpc>
                          <a:spcPct val="115000"/>
                        </a:lnSpc>
                        <a:spcAft>
                          <a:spcPts val="0"/>
                        </a:spcAft>
                      </a:pPr>
                      <a:r>
                        <a:rPr lang="tr-TR" sz="1000" dirty="0">
                          <a:latin typeface="Calibri"/>
                          <a:ea typeface="Calibri"/>
                          <a:cs typeface="Times New Roman"/>
                        </a:rPr>
                        <a:t>Hafta Sonu</a:t>
                      </a:r>
                    </a:p>
                  </a:txBody>
                  <a:tcPr marL="54447" marR="54447"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nSpc>
                          <a:spcPct val="115000"/>
                        </a:lnSpc>
                        <a:spcAft>
                          <a:spcPts val="0"/>
                        </a:spcAft>
                      </a:pPr>
                      <a:r>
                        <a:rPr lang="tr-TR" sz="1000" dirty="0">
                          <a:latin typeface="Calibri"/>
                          <a:ea typeface="Calibri"/>
                          <a:cs typeface="Times New Roman"/>
                        </a:rPr>
                        <a:t>GÜN</a:t>
                      </a:r>
                    </a:p>
                    <a:p>
                      <a:pPr>
                        <a:lnSpc>
                          <a:spcPct val="115000"/>
                        </a:lnSpc>
                        <a:spcAft>
                          <a:spcPts val="0"/>
                        </a:spcAft>
                      </a:pPr>
                      <a:r>
                        <a:rPr lang="tr-TR" sz="1000" dirty="0">
                          <a:latin typeface="Calibri"/>
                          <a:ea typeface="Calibri"/>
                          <a:cs typeface="Times New Roman"/>
                        </a:rPr>
                        <a:t>SAAT</a:t>
                      </a: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nSpc>
                          <a:spcPct val="115000"/>
                        </a:lnSpc>
                        <a:spcAft>
                          <a:spcPts val="0"/>
                        </a:spcAft>
                      </a:pPr>
                      <a:r>
                        <a:rPr lang="tr-TR" sz="1000">
                          <a:latin typeface="Calibri"/>
                          <a:ea typeface="Calibri"/>
                          <a:cs typeface="Times New Roman"/>
                        </a:rPr>
                        <a:t>Cumartesi</a:t>
                      </a: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nSpc>
                          <a:spcPct val="115000"/>
                        </a:lnSpc>
                        <a:spcAft>
                          <a:spcPts val="0"/>
                        </a:spcAft>
                      </a:pPr>
                      <a:r>
                        <a:rPr lang="tr-TR" sz="1000">
                          <a:latin typeface="Calibri"/>
                          <a:ea typeface="Calibri"/>
                          <a:cs typeface="Times New Roman"/>
                        </a:rPr>
                        <a:t>Pazar</a:t>
                      </a: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r h="409105">
                <a:tc vMerge="1">
                  <a:txBody>
                    <a:bodyPr/>
                    <a:lstStyle/>
                    <a:p>
                      <a:endParaRPr lang="tr-TR"/>
                    </a:p>
                  </a:txBody>
                  <a:tcPr/>
                </a:tc>
                <a:tc>
                  <a:txBody>
                    <a:bodyPr/>
                    <a:lstStyle/>
                    <a:p>
                      <a:pPr>
                        <a:lnSpc>
                          <a:spcPct val="115000"/>
                        </a:lnSpc>
                        <a:spcAft>
                          <a:spcPts val="0"/>
                        </a:spcAft>
                      </a:pPr>
                      <a:r>
                        <a:rPr lang="tr-TR" sz="1200" dirty="0" smtClean="0">
                          <a:latin typeface="Arial" pitchFamily="34" charset="0"/>
                          <a:ea typeface="Calibri"/>
                          <a:cs typeface="Arial" pitchFamily="34" charset="0"/>
                        </a:rPr>
                        <a:t>07:00-12:30</a:t>
                      </a:r>
                      <a:endParaRPr lang="tr-TR" sz="1200" dirty="0">
                        <a:latin typeface="Arial" pitchFamily="34" charset="0"/>
                        <a:ea typeface="Calibri"/>
                        <a:cs typeface="Arial" pitchFamily="34" charset="0"/>
                      </a:endParaRP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nSpc>
                          <a:spcPct val="115000"/>
                        </a:lnSpc>
                        <a:spcAft>
                          <a:spcPts val="0"/>
                        </a:spcAft>
                      </a:pPr>
                      <a:r>
                        <a:rPr lang="tr-TR" sz="1200" dirty="0">
                          <a:latin typeface="Arial" pitchFamily="34" charset="0"/>
                          <a:ea typeface="Calibri"/>
                          <a:cs typeface="Arial" pitchFamily="34" charset="0"/>
                        </a:rPr>
                        <a:t>Okul</a:t>
                      </a: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nSpc>
                          <a:spcPct val="115000"/>
                        </a:lnSpc>
                        <a:spcAft>
                          <a:spcPts val="0"/>
                        </a:spcAft>
                      </a:pPr>
                      <a:r>
                        <a:rPr lang="tr-TR" sz="1200" dirty="0">
                          <a:latin typeface="Arial" pitchFamily="34" charset="0"/>
                          <a:ea typeface="Calibri"/>
                          <a:cs typeface="Arial" pitchFamily="34" charset="0"/>
                        </a:rPr>
                        <a:t>Okul</a:t>
                      </a: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nSpc>
                          <a:spcPct val="115000"/>
                        </a:lnSpc>
                        <a:spcAft>
                          <a:spcPts val="0"/>
                        </a:spcAft>
                      </a:pPr>
                      <a:r>
                        <a:rPr lang="tr-TR" sz="1200">
                          <a:latin typeface="Arial" pitchFamily="34" charset="0"/>
                          <a:ea typeface="Calibri"/>
                          <a:cs typeface="Arial" pitchFamily="34" charset="0"/>
                        </a:rPr>
                        <a:t>Okul</a:t>
                      </a: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nSpc>
                          <a:spcPct val="115000"/>
                        </a:lnSpc>
                        <a:spcAft>
                          <a:spcPts val="0"/>
                        </a:spcAft>
                      </a:pPr>
                      <a:r>
                        <a:rPr lang="tr-TR" sz="1200">
                          <a:latin typeface="Arial" pitchFamily="34" charset="0"/>
                          <a:ea typeface="Calibri"/>
                          <a:cs typeface="Arial" pitchFamily="34" charset="0"/>
                        </a:rPr>
                        <a:t>Okul</a:t>
                      </a: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nSpc>
                          <a:spcPct val="115000"/>
                        </a:lnSpc>
                        <a:spcAft>
                          <a:spcPts val="0"/>
                        </a:spcAft>
                      </a:pPr>
                      <a:r>
                        <a:rPr lang="tr-TR" sz="1200" dirty="0">
                          <a:latin typeface="Arial" pitchFamily="34" charset="0"/>
                          <a:ea typeface="Calibri"/>
                          <a:cs typeface="Arial" pitchFamily="34" charset="0"/>
                        </a:rPr>
                        <a:t>Okul</a:t>
                      </a: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vMerge="1">
                  <a:txBody>
                    <a:bodyPr/>
                    <a:lstStyle/>
                    <a:p>
                      <a:endParaRPr lang="tr-TR"/>
                    </a:p>
                  </a:txBody>
                  <a:tcPr/>
                </a:tc>
                <a:tc rowSpan="2">
                  <a:txBody>
                    <a:bodyPr/>
                    <a:lstStyle/>
                    <a:p>
                      <a:pPr>
                        <a:lnSpc>
                          <a:spcPct val="115000"/>
                        </a:lnSpc>
                        <a:spcAft>
                          <a:spcPts val="0"/>
                        </a:spcAft>
                      </a:pPr>
                      <a:r>
                        <a:rPr lang="tr-TR" sz="1000" dirty="0" smtClean="0">
                          <a:latin typeface="Calibri"/>
                          <a:ea typeface="Calibri"/>
                          <a:cs typeface="Times New Roman"/>
                        </a:rPr>
                        <a:t>07:00-12:00</a:t>
                      </a:r>
                      <a:endParaRPr lang="tr-TR" sz="1000" dirty="0">
                        <a:latin typeface="Calibri"/>
                        <a:ea typeface="Calibri"/>
                        <a:cs typeface="Times New Roman"/>
                      </a:endParaRP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rowSpan="2">
                  <a:txBody>
                    <a:bodyPr/>
                    <a:lstStyle/>
                    <a:p>
                      <a:pPr>
                        <a:lnSpc>
                          <a:spcPct val="115000"/>
                        </a:lnSpc>
                        <a:spcAft>
                          <a:spcPts val="0"/>
                        </a:spcAft>
                      </a:pPr>
                      <a:r>
                        <a:rPr lang="tr-TR" sz="1000">
                          <a:latin typeface="Calibri"/>
                          <a:ea typeface="Calibri"/>
                          <a:cs typeface="Times New Roman"/>
                        </a:rPr>
                        <a:t>serbest</a:t>
                      </a: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rowSpan="2">
                  <a:txBody>
                    <a:bodyPr/>
                    <a:lstStyle/>
                    <a:p>
                      <a:pPr>
                        <a:lnSpc>
                          <a:spcPct val="115000"/>
                        </a:lnSpc>
                        <a:spcAft>
                          <a:spcPts val="0"/>
                        </a:spcAft>
                      </a:pPr>
                      <a:r>
                        <a:rPr lang="tr-TR" sz="1000">
                          <a:latin typeface="Calibri"/>
                          <a:ea typeface="Calibri"/>
                          <a:cs typeface="Times New Roman"/>
                        </a:rPr>
                        <a:t>serbest</a:t>
                      </a: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r h="230195">
                <a:tc vMerge="1">
                  <a:txBody>
                    <a:bodyPr/>
                    <a:lstStyle/>
                    <a:p>
                      <a:endParaRPr lang="tr-TR"/>
                    </a:p>
                  </a:txBody>
                  <a:tcPr/>
                </a:tc>
                <a:tc>
                  <a:txBody>
                    <a:bodyPr/>
                    <a:lstStyle/>
                    <a:p>
                      <a:pPr>
                        <a:lnSpc>
                          <a:spcPct val="115000"/>
                        </a:lnSpc>
                        <a:spcAft>
                          <a:spcPts val="0"/>
                        </a:spcAft>
                      </a:pPr>
                      <a:r>
                        <a:rPr lang="tr-TR" sz="1200" dirty="0" smtClean="0">
                          <a:latin typeface="Arial" pitchFamily="34" charset="0"/>
                          <a:ea typeface="Calibri"/>
                          <a:cs typeface="Arial" pitchFamily="34" charset="0"/>
                        </a:rPr>
                        <a:t>12:30-14:00</a:t>
                      </a:r>
                      <a:endParaRPr lang="tr-TR" sz="1200" dirty="0">
                        <a:latin typeface="Arial" pitchFamily="34" charset="0"/>
                        <a:ea typeface="Calibri"/>
                        <a:cs typeface="Arial" pitchFamily="34" charset="0"/>
                      </a:endParaRP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nSpc>
                          <a:spcPct val="115000"/>
                        </a:lnSpc>
                        <a:spcAft>
                          <a:spcPts val="0"/>
                        </a:spcAft>
                      </a:pPr>
                      <a:r>
                        <a:rPr lang="tr-TR" sz="1200" dirty="0">
                          <a:latin typeface="Arial" pitchFamily="34" charset="0"/>
                          <a:ea typeface="Calibri"/>
                          <a:cs typeface="Arial" pitchFamily="34" charset="0"/>
                        </a:rPr>
                        <a:t>Dinlenme</a:t>
                      </a: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nSpc>
                          <a:spcPct val="115000"/>
                        </a:lnSpc>
                        <a:spcAft>
                          <a:spcPts val="0"/>
                        </a:spcAft>
                      </a:pPr>
                      <a:r>
                        <a:rPr lang="tr-TR" sz="1200" dirty="0">
                          <a:latin typeface="Arial" pitchFamily="34" charset="0"/>
                          <a:ea typeface="Calibri"/>
                          <a:cs typeface="Arial" pitchFamily="34" charset="0"/>
                        </a:rPr>
                        <a:t>Dinlenme</a:t>
                      </a: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nSpc>
                          <a:spcPct val="115000"/>
                        </a:lnSpc>
                        <a:spcAft>
                          <a:spcPts val="0"/>
                        </a:spcAft>
                      </a:pPr>
                      <a:r>
                        <a:rPr lang="tr-TR" sz="1200" dirty="0">
                          <a:latin typeface="Arial" pitchFamily="34" charset="0"/>
                          <a:ea typeface="Calibri"/>
                          <a:cs typeface="Arial" pitchFamily="34" charset="0"/>
                        </a:rPr>
                        <a:t>Dinlenme</a:t>
                      </a: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nSpc>
                          <a:spcPct val="115000"/>
                        </a:lnSpc>
                        <a:spcAft>
                          <a:spcPts val="0"/>
                        </a:spcAft>
                      </a:pPr>
                      <a:r>
                        <a:rPr lang="tr-TR" sz="1200">
                          <a:latin typeface="Arial" pitchFamily="34" charset="0"/>
                          <a:ea typeface="Calibri"/>
                          <a:cs typeface="Arial" pitchFamily="34" charset="0"/>
                        </a:rPr>
                        <a:t>Dinlenme</a:t>
                      </a: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nSpc>
                          <a:spcPct val="115000"/>
                        </a:lnSpc>
                        <a:spcAft>
                          <a:spcPts val="0"/>
                        </a:spcAft>
                      </a:pPr>
                      <a:r>
                        <a:rPr lang="tr-TR" sz="1200" dirty="0">
                          <a:latin typeface="Arial" pitchFamily="34" charset="0"/>
                          <a:ea typeface="Calibri"/>
                          <a:cs typeface="Arial" pitchFamily="34" charset="0"/>
                        </a:rPr>
                        <a:t>Dinlenme</a:t>
                      </a: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r>
              <a:tr h="546795">
                <a:tc vMerge="1">
                  <a:txBody>
                    <a:bodyPr/>
                    <a:lstStyle/>
                    <a:p>
                      <a:endParaRPr lang="tr-TR"/>
                    </a:p>
                  </a:txBody>
                  <a:tcPr/>
                </a:tc>
                <a:tc rowSpan="2">
                  <a:txBody>
                    <a:bodyPr/>
                    <a:lstStyle/>
                    <a:p>
                      <a:pPr>
                        <a:lnSpc>
                          <a:spcPct val="115000"/>
                        </a:lnSpc>
                        <a:spcAft>
                          <a:spcPts val="0"/>
                        </a:spcAft>
                      </a:pPr>
                      <a:r>
                        <a:rPr lang="tr-TR" sz="1200" dirty="0" smtClean="0">
                          <a:latin typeface="Arial" pitchFamily="34" charset="0"/>
                          <a:ea typeface="Calibri"/>
                          <a:cs typeface="Arial" pitchFamily="34" charset="0"/>
                        </a:rPr>
                        <a:t>14:00-15:00</a:t>
                      </a:r>
                      <a:endParaRPr lang="tr-TR" sz="1200" dirty="0">
                        <a:latin typeface="Arial" pitchFamily="34" charset="0"/>
                        <a:ea typeface="Calibri"/>
                        <a:cs typeface="Arial" pitchFamily="34" charset="0"/>
                      </a:endParaRP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rowSpan="2">
                  <a:txBody>
                    <a:bodyPr/>
                    <a:lstStyle/>
                    <a:p>
                      <a:pPr>
                        <a:lnSpc>
                          <a:spcPct val="115000"/>
                        </a:lnSpc>
                        <a:spcAft>
                          <a:spcPts val="0"/>
                        </a:spcAft>
                      </a:pPr>
                      <a:r>
                        <a:rPr lang="tr-TR" sz="1200" dirty="0">
                          <a:latin typeface="Arial" pitchFamily="34" charset="0"/>
                          <a:ea typeface="Calibri"/>
                          <a:cs typeface="Arial" pitchFamily="34" charset="0"/>
                        </a:rPr>
                        <a:t>Okul derslerinin</a:t>
                      </a:r>
                    </a:p>
                    <a:p>
                      <a:pPr>
                        <a:lnSpc>
                          <a:spcPct val="115000"/>
                        </a:lnSpc>
                        <a:spcAft>
                          <a:spcPts val="0"/>
                        </a:spcAft>
                      </a:pPr>
                      <a:r>
                        <a:rPr lang="tr-TR" sz="1200" dirty="0">
                          <a:latin typeface="Arial" pitchFamily="34" charset="0"/>
                          <a:ea typeface="Calibri"/>
                          <a:cs typeface="Arial" pitchFamily="34" charset="0"/>
                        </a:rPr>
                        <a:t>Tekrarı</a:t>
                      </a: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rowSpan="2">
                  <a:txBody>
                    <a:bodyPr/>
                    <a:lstStyle/>
                    <a:p>
                      <a:pPr>
                        <a:lnSpc>
                          <a:spcPct val="115000"/>
                        </a:lnSpc>
                        <a:spcAft>
                          <a:spcPts val="0"/>
                        </a:spcAft>
                      </a:pPr>
                      <a:r>
                        <a:rPr lang="tr-TR" sz="1200" dirty="0">
                          <a:latin typeface="Arial" pitchFamily="34" charset="0"/>
                          <a:ea typeface="Calibri"/>
                          <a:cs typeface="Arial" pitchFamily="34" charset="0"/>
                        </a:rPr>
                        <a:t>Okul derslerinin</a:t>
                      </a:r>
                    </a:p>
                    <a:p>
                      <a:pPr>
                        <a:lnSpc>
                          <a:spcPct val="115000"/>
                        </a:lnSpc>
                        <a:spcAft>
                          <a:spcPts val="0"/>
                        </a:spcAft>
                      </a:pPr>
                      <a:r>
                        <a:rPr lang="tr-TR" sz="1200" dirty="0">
                          <a:latin typeface="Arial" pitchFamily="34" charset="0"/>
                          <a:ea typeface="Calibri"/>
                          <a:cs typeface="Arial" pitchFamily="34" charset="0"/>
                        </a:rPr>
                        <a:t>Tekrarı</a:t>
                      </a: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rowSpan="2">
                  <a:txBody>
                    <a:bodyPr/>
                    <a:lstStyle/>
                    <a:p>
                      <a:pPr>
                        <a:lnSpc>
                          <a:spcPct val="115000"/>
                        </a:lnSpc>
                        <a:spcAft>
                          <a:spcPts val="0"/>
                        </a:spcAft>
                      </a:pPr>
                      <a:r>
                        <a:rPr lang="tr-TR" sz="1200" dirty="0">
                          <a:latin typeface="Arial" pitchFamily="34" charset="0"/>
                          <a:ea typeface="Calibri"/>
                          <a:cs typeface="Arial" pitchFamily="34" charset="0"/>
                        </a:rPr>
                        <a:t>Okul derslerinin</a:t>
                      </a:r>
                    </a:p>
                    <a:p>
                      <a:pPr>
                        <a:lnSpc>
                          <a:spcPct val="115000"/>
                        </a:lnSpc>
                        <a:spcAft>
                          <a:spcPts val="0"/>
                        </a:spcAft>
                      </a:pPr>
                      <a:r>
                        <a:rPr lang="tr-TR" sz="1200" dirty="0">
                          <a:latin typeface="Arial" pitchFamily="34" charset="0"/>
                          <a:ea typeface="Calibri"/>
                          <a:cs typeface="Arial" pitchFamily="34" charset="0"/>
                        </a:rPr>
                        <a:t>Tekrarı</a:t>
                      </a: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rowSpan="2">
                  <a:txBody>
                    <a:bodyPr/>
                    <a:lstStyle/>
                    <a:p>
                      <a:pPr>
                        <a:lnSpc>
                          <a:spcPct val="115000"/>
                        </a:lnSpc>
                        <a:spcAft>
                          <a:spcPts val="0"/>
                        </a:spcAft>
                      </a:pPr>
                      <a:r>
                        <a:rPr lang="tr-TR" sz="1200" dirty="0">
                          <a:latin typeface="Arial" pitchFamily="34" charset="0"/>
                          <a:ea typeface="Calibri"/>
                          <a:cs typeface="Arial" pitchFamily="34" charset="0"/>
                        </a:rPr>
                        <a:t>Okul derslerinin</a:t>
                      </a:r>
                    </a:p>
                    <a:p>
                      <a:pPr>
                        <a:lnSpc>
                          <a:spcPct val="115000"/>
                        </a:lnSpc>
                        <a:spcAft>
                          <a:spcPts val="0"/>
                        </a:spcAft>
                      </a:pPr>
                      <a:r>
                        <a:rPr lang="tr-TR" sz="1200" dirty="0">
                          <a:latin typeface="Arial" pitchFamily="34" charset="0"/>
                          <a:ea typeface="Calibri"/>
                          <a:cs typeface="Arial" pitchFamily="34" charset="0"/>
                        </a:rPr>
                        <a:t>Tekrarı</a:t>
                      </a: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rowSpan="2">
                  <a:txBody>
                    <a:bodyPr/>
                    <a:lstStyle/>
                    <a:p>
                      <a:pPr>
                        <a:lnSpc>
                          <a:spcPct val="115000"/>
                        </a:lnSpc>
                        <a:spcAft>
                          <a:spcPts val="0"/>
                        </a:spcAft>
                      </a:pPr>
                      <a:r>
                        <a:rPr lang="tr-TR" sz="1200" dirty="0">
                          <a:latin typeface="Arial" pitchFamily="34" charset="0"/>
                          <a:ea typeface="Calibri"/>
                          <a:cs typeface="Arial" pitchFamily="34" charset="0"/>
                        </a:rPr>
                        <a:t>Okul derslerinin</a:t>
                      </a:r>
                    </a:p>
                    <a:p>
                      <a:pPr>
                        <a:lnSpc>
                          <a:spcPct val="115000"/>
                        </a:lnSpc>
                        <a:spcAft>
                          <a:spcPts val="0"/>
                        </a:spcAft>
                      </a:pPr>
                      <a:r>
                        <a:rPr lang="tr-TR" sz="1200" dirty="0">
                          <a:latin typeface="Arial" pitchFamily="34" charset="0"/>
                          <a:ea typeface="Calibri"/>
                          <a:cs typeface="Arial" pitchFamily="34" charset="0"/>
                        </a:rPr>
                        <a:t>Tekrarı</a:t>
                      </a: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vMerge="1">
                  <a:txBody>
                    <a:bodyPr/>
                    <a:lstStyle/>
                    <a:p>
                      <a:endParaRPr lang="tr-TR"/>
                    </a:p>
                  </a:txBody>
                  <a:tcPr/>
                </a:tc>
                <a:tc>
                  <a:txBody>
                    <a:bodyPr/>
                    <a:lstStyle/>
                    <a:p>
                      <a:pPr>
                        <a:lnSpc>
                          <a:spcPct val="115000"/>
                        </a:lnSpc>
                        <a:spcAft>
                          <a:spcPts val="0"/>
                        </a:spcAft>
                      </a:pPr>
                      <a:endParaRPr lang="tr-TR" sz="1000" dirty="0">
                        <a:latin typeface="Calibri"/>
                        <a:ea typeface="Calibri"/>
                        <a:cs typeface="Times New Roman"/>
                      </a:endParaRP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nSpc>
                          <a:spcPct val="115000"/>
                        </a:lnSpc>
                        <a:spcAft>
                          <a:spcPts val="0"/>
                        </a:spcAft>
                      </a:pPr>
                      <a:r>
                        <a:rPr lang="tr-TR" sz="1000" dirty="0" smtClean="0">
                          <a:latin typeface="Calibri"/>
                          <a:ea typeface="Calibri"/>
                          <a:cs typeface="Times New Roman"/>
                        </a:rPr>
                        <a:t>HAFTALIK</a:t>
                      </a:r>
                      <a:r>
                        <a:rPr lang="tr-TR" sz="1000" baseline="0" dirty="0" smtClean="0">
                          <a:latin typeface="Calibri"/>
                          <a:ea typeface="Calibri"/>
                          <a:cs typeface="Times New Roman"/>
                        </a:rPr>
                        <a:t> TEKRAR</a:t>
                      </a:r>
                      <a:endParaRPr lang="tr-TR" sz="1000" dirty="0">
                        <a:latin typeface="Calibri"/>
                        <a:ea typeface="Calibri"/>
                        <a:cs typeface="Times New Roman"/>
                      </a:endParaRP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nSpc>
                          <a:spcPct val="115000"/>
                        </a:lnSpc>
                        <a:spcAft>
                          <a:spcPts val="0"/>
                        </a:spcAft>
                      </a:pPr>
                      <a:r>
                        <a:rPr lang="tr-TR" sz="1000" dirty="0" smtClean="0">
                          <a:latin typeface="Calibri"/>
                          <a:ea typeface="Calibri"/>
                          <a:cs typeface="Times New Roman"/>
                        </a:rPr>
                        <a:t>HAFTALIK</a:t>
                      </a:r>
                      <a:r>
                        <a:rPr lang="tr-TR" sz="1000" baseline="0" dirty="0" smtClean="0">
                          <a:latin typeface="Calibri"/>
                          <a:ea typeface="Calibri"/>
                          <a:cs typeface="Times New Roman"/>
                        </a:rPr>
                        <a:t> TEKRAR</a:t>
                      </a:r>
                      <a:endParaRPr lang="tr-TR" sz="1000" dirty="0">
                        <a:latin typeface="Calibri"/>
                        <a:ea typeface="Calibri"/>
                        <a:cs typeface="Times New Roman"/>
                      </a:endParaRP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r h="196529">
                <a:tc vMerge="1">
                  <a:txBody>
                    <a:bodyPr/>
                    <a:lstStyle/>
                    <a:p>
                      <a:endParaRPr lang="tr-TR"/>
                    </a:p>
                  </a:txBody>
                  <a:tcPr/>
                </a:tc>
                <a:tc vMerge="1">
                  <a:txBody>
                    <a:bodyPr/>
                    <a:lstStyle/>
                    <a:p>
                      <a:pPr>
                        <a:lnSpc>
                          <a:spcPct val="115000"/>
                        </a:lnSpc>
                        <a:spcAft>
                          <a:spcPts val="0"/>
                        </a:spcAft>
                      </a:pPr>
                      <a:endParaRPr lang="tr-TR" sz="1000" dirty="0">
                        <a:latin typeface="Calibri"/>
                        <a:ea typeface="Calibri"/>
                        <a:cs typeface="Times New Roman"/>
                      </a:endParaRP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vMerge="1">
                  <a:txBody>
                    <a:bodyPr/>
                    <a:lstStyle/>
                    <a:p>
                      <a:pPr>
                        <a:lnSpc>
                          <a:spcPct val="115000"/>
                        </a:lnSpc>
                        <a:spcAft>
                          <a:spcPts val="0"/>
                        </a:spcAft>
                      </a:pPr>
                      <a:endParaRPr lang="tr-TR" sz="1000" dirty="0">
                        <a:latin typeface="Calibri"/>
                        <a:ea typeface="Calibri"/>
                        <a:cs typeface="Times New Roman"/>
                      </a:endParaRP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vMerge="1">
                  <a:txBody>
                    <a:bodyPr/>
                    <a:lstStyle/>
                    <a:p>
                      <a:pPr>
                        <a:lnSpc>
                          <a:spcPct val="115000"/>
                        </a:lnSpc>
                        <a:spcAft>
                          <a:spcPts val="0"/>
                        </a:spcAft>
                      </a:pPr>
                      <a:endParaRPr lang="tr-TR" sz="1000" dirty="0">
                        <a:latin typeface="Calibri"/>
                        <a:ea typeface="Calibri"/>
                        <a:cs typeface="Times New Roman"/>
                      </a:endParaRP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vMerge="1">
                  <a:txBody>
                    <a:bodyPr/>
                    <a:lstStyle/>
                    <a:p>
                      <a:pPr>
                        <a:lnSpc>
                          <a:spcPct val="115000"/>
                        </a:lnSpc>
                        <a:spcAft>
                          <a:spcPts val="0"/>
                        </a:spcAft>
                      </a:pPr>
                      <a:endParaRPr lang="tr-TR" sz="1000" dirty="0">
                        <a:latin typeface="Calibri"/>
                        <a:ea typeface="Calibri"/>
                        <a:cs typeface="Times New Roman"/>
                      </a:endParaRP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vMerge="1">
                  <a:txBody>
                    <a:bodyPr/>
                    <a:lstStyle/>
                    <a:p>
                      <a:pPr>
                        <a:lnSpc>
                          <a:spcPct val="115000"/>
                        </a:lnSpc>
                        <a:spcAft>
                          <a:spcPts val="0"/>
                        </a:spcAft>
                      </a:pPr>
                      <a:endParaRPr lang="tr-TR" sz="1000" dirty="0">
                        <a:latin typeface="Calibri"/>
                        <a:ea typeface="Calibri"/>
                        <a:cs typeface="Times New Roman"/>
                      </a:endParaRP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vMerge="1">
                  <a:txBody>
                    <a:bodyPr/>
                    <a:lstStyle/>
                    <a:p>
                      <a:pPr>
                        <a:lnSpc>
                          <a:spcPct val="115000"/>
                        </a:lnSpc>
                        <a:spcAft>
                          <a:spcPts val="0"/>
                        </a:spcAft>
                      </a:pPr>
                      <a:endParaRPr lang="tr-TR" sz="1000" dirty="0">
                        <a:latin typeface="Calibri"/>
                        <a:ea typeface="Calibri"/>
                        <a:cs typeface="Times New Roman"/>
                      </a:endParaRP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vMerge="1">
                  <a:txBody>
                    <a:bodyPr/>
                    <a:lstStyle/>
                    <a:p>
                      <a:endParaRPr lang="tr-TR"/>
                    </a:p>
                  </a:txBody>
                  <a:tcPr/>
                </a:tc>
                <a:tc rowSpan="2">
                  <a:txBody>
                    <a:bodyPr/>
                    <a:lstStyle/>
                    <a:p>
                      <a:pPr>
                        <a:lnSpc>
                          <a:spcPct val="115000"/>
                        </a:lnSpc>
                        <a:spcAft>
                          <a:spcPts val="0"/>
                        </a:spcAft>
                      </a:pPr>
                      <a:endParaRPr lang="tr-TR" sz="1000" dirty="0">
                        <a:latin typeface="Calibri"/>
                        <a:ea typeface="Calibri"/>
                        <a:cs typeface="Times New Roman"/>
                      </a:endParaRP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rowSpan="2">
                  <a:txBody>
                    <a:bodyPr/>
                    <a:lstStyle/>
                    <a:p>
                      <a:pPr>
                        <a:lnSpc>
                          <a:spcPct val="115000"/>
                        </a:lnSpc>
                        <a:spcAft>
                          <a:spcPts val="0"/>
                        </a:spcAft>
                      </a:pPr>
                      <a:r>
                        <a:rPr lang="tr-TR" sz="1000" dirty="0" smtClean="0">
                          <a:latin typeface="Calibri"/>
                          <a:ea typeface="Calibri"/>
                          <a:cs typeface="Times New Roman"/>
                        </a:rPr>
                        <a:t>ÖDEV</a:t>
                      </a:r>
                      <a:endParaRPr lang="tr-TR" sz="1000" dirty="0">
                        <a:latin typeface="Calibri"/>
                        <a:ea typeface="Calibri"/>
                        <a:cs typeface="Times New Roman"/>
                      </a:endParaRP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rowSpan="2">
                  <a:txBody>
                    <a:bodyPr/>
                    <a:lstStyle/>
                    <a:p>
                      <a:pPr>
                        <a:lnSpc>
                          <a:spcPct val="115000"/>
                        </a:lnSpc>
                        <a:spcAft>
                          <a:spcPts val="0"/>
                        </a:spcAft>
                      </a:pPr>
                      <a:r>
                        <a:rPr lang="tr-TR" sz="1000" dirty="0" smtClean="0">
                          <a:latin typeface="Calibri"/>
                          <a:ea typeface="Calibri"/>
                          <a:cs typeface="Times New Roman"/>
                        </a:rPr>
                        <a:t>ÖDEV</a:t>
                      </a:r>
                      <a:endParaRPr lang="tr-TR" sz="1000" dirty="0">
                        <a:latin typeface="Calibri"/>
                        <a:ea typeface="Calibri"/>
                        <a:cs typeface="Times New Roman"/>
                      </a:endParaRP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r h="168001">
                <a:tc vMerge="1">
                  <a:txBody>
                    <a:bodyPr/>
                    <a:lstStyle/>
                    <a:p>
                      <a:endParaRPr lang="tr-TR"/>
                    </a:p>
                  </a:txBody>
                  <a:tcPr/>
                </a:tc>
                <a:tc rowSpan="2">
                  <a:txBody>
                    <a:bodyPr/>
                    <a:lstStyle/>
                    <a:p>
                      <a:pPr>
                        <a:lnSpc>
                          <a:spcPct val="115000"/>
                        </a:lnSpc>
                        <a:spcAft>
                          <a:spcPts val="0"/>
                        </a:spcAft>
                      </a:pPr>
                      <a:r>
                        <a:rPr lang="tr-TR" sz="1200" dirty="0" smtClean="0">
                          <a:latin typeface="Arial" pitchFamily="34" charset="0"/>
                          <a:ea typeface="Calibri"/>
                          <a:cs typeface="Arial" pitchFamily="34" charset="0"/>
                        </a:rPr>
                        <a:t>15:00-15:40</a:t>
                      </a:r>
                      <a:endParaRPr lang="tr-TR" sz="1200" dirty="0">
                        <a:latin typeface="Arial" pitchFamily="34" charset="0"/>
                        <a:ea typeface="Calibri"/>
                        <a:cs typeface="Arial" pitchFamily="34" charset="0"/>
                      </a:endParaRP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rowSpan="2">
                  <a:txBody>
                    <a:bodyPr/>
                    <a:lstStyle/>
                    <a:p>
                      <a:pPr>
                        <a:lnSpc>
                          <a:spcPct val="115000"/>
                        </a:lnSpc>
                        <a:spcAft>
                          <a:spcPts val="0"/>
                        </a:spcAft>
                      </a:pPr>
                      <a:r>
                        <a:rPr lang="tr-TR" sz="1200" dirty="0" smtClean="0">
                          <a:latin typeface="Arial" pitchFamily="34" charset="0"/>
                          <a:ea typeface="Calibri"/>
                          <a:cs typeface="Arial" pitchFamily="34" charset="0"/>
                        </a:rPr>
                        <a:t>ÖDEV</a:t>
                      </a:r>
                      <a:endParaRPr lang="tr-TR" sz="1200" dirty="0">
                        <a:latin typeface="Arial" pitchFamily="34" charset="0"/>
                        <a:ea typeface="Calibri"/>
                        <a:cs typeface="Arial" pitchFamily="34" charset="0"/>
                      </a:endParaRP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rowSpan="2">
                  <a:txBody>
                    <a:bodyPr/>
                    <a:lstStyle/>
                    <a:p>
                      <a:pPr>
                        <a:lnSpc>
                          <a:spcPct val="115000"/>
                        </a:lnSpc>
                        <a:spcAft>
                          <a:spcPts val="0"/>
                        </a:spcAft>
                      </a:pPr>
                      <a:r>
                        <a:rPr lang="tr-TR" sz="1200" dirty="0" smtClean="0">
                          <a:latin typeface="Arial" pitchFamily="34" charset="0"/>
                          <a:ea typeface="Calibri"/>
                          <a:cs typeface="Arial" pitchFamily="34" charset="0"/>
                        </a:rPr>
                        <a:t>ÖDEV</a:t>
                      </a:r>
                      <a:endParaRPr lang="tr-TR" sz="1200" dirty="0">
                        <a:latin typeface="Arial" pitchFamily="34" charset="0"/>
                        <a:ea typeface="Calibri"/>
                        <a:cs typeface="Arial" pitchFamily="34" charset="0"/>
                      </a:endParaRP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rowSpan="2">
                  <a:txBody>
                    <a:bodyPr/>
                    <a:lstStyle/>
                    <a:p>
                      <a:pPr>
                        <a:lnSpc>
                          <a:spcPct val="115000"/>
                        </a:lnSpc>
                        <a:spcAft>
                          <a:spcPts val="0"/>
                        </a:spcAft>
                      </a:pPr>
                      <a:r>
                        <a:rPr lang="tr-TR" sz="1200" dirty="0" smtClean="0">
                          <a:latin typeface="Arial" pitchFamily="34" charset="0"/>
                          <a:ea typeface="Calibri"/>
                          <a:cs typeface="Arial" pitchFamily="34" charset="0"/>
                        </a:rPr>
                        <a:t>ÖDEV</a:t>
                      </a:r>
                      <a:endParaRPr lang="tr-TR" sz="1200" dirty="0">
                        <a:latin typeface="Arial" pitchFamily="34" charset="0"/>
                        <a:ea typeface="Calibri"/>
                        <a:cs typeface="Arial" pitchFamily="34" charset="0"/>
                      </a:endParaRP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rowSpan="2">
                  <a:txBody>
                    <a:bodyPr/>
                    <a:lstStyle/>
                    <a:p>
                      <a:pPr>
                        <a:lnSpc>
                          <a:spcPct val="115000"/>
                        </a:lnSpc>
                        <a:spcAft>
                          <a:spcPts val="0"/>
                        </a:spcAft>
                      </a:pPr>
                      <a:r>
                        <a:rPr lang="tr-TR" sz="1200" dirty="0" smtClean="0">
                          <a:latin typeface="Arial" pitchFamily="34" charset="0"/>
                          <a:ea typeface="Calibri"/>
                          <a:cs typeface="Arial" pitchFamily="34" charset="0"/>
                        </a:rPr>
                        <a:t>ÖDEV</a:t>
                      </a:r>
                      <a:endParaRPr lang="tr-TR" sz="1200" dirty="0">
                        <a:latin typeface="Arial" pitchFamily="34" charset="0"/>
                        <a:ea typeface="Calibri"/>
                        <a:cs typeface="Arial" pitchFamily="34" charset="0"/>
                      </a:endParaRP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rowSpan="2">
                  <a:txBody>
                    <a:bodyPr/>
                    <a:lstStyle/>
                    <a:p>
                      <a:pPr>
                        <a:lnSpc>
                          <a:spcPct val="115000"/>
                        </a:lnSpc>
                        <a:spcAft>
                          <a:spcPts val="0"/>
                        </a:spcAft>
                      </a:pPr>
                      <a:r>
                        <a:rPr lang="tr-TR" sz="1200" dirty="0" smtClean="0">
                          <a:latin typeface="Arial" pitchFamily="34" charset="0"/>
                          <a:ea typeface="Calibri"/>
                          <a:cs typeface="Arial" pitchFamily="34" charset="0"/>
                        </a:rPr>
                        <a:t>ÖDEV</a:t>
                      </a:r>
                      <a:endParaRPr lang="tr-TR" sz="1200" dirty="0">
                        <a:latin typeface="Arial" pitchFamily="34" charset="0"/>
                        <a:ea typeface="Calibri"/>
                        <a:cs typeface="Arial" pitchFamily="34" charset="0"/>
                      </a:endParaRP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r>
              <a:tr h="149768">
                <a:tc vMerge="1">
                  <a:txBody>
                    <a:bodyPr/>
                    <a:lstStyle/>
                    <a:p>
                      <a:endParaRPr lang="tr-TR"/>
                    </a:p>
                  </a:txBody>
                  <a:tcPr/>
                </a:tc>
                <a:tc vMerge="1">
                  <a:txBody>
                    <a:bodyPr/>
                    <a:lstStyle/>
                    <a:p>
                      <a:pPr>
                        <a:lnSpc>
                          <a:spcPct val="115000"/>
                        </a:lnSpc>
                        <a:spcAft>
                          <a:spcPts val="0"/>
                        </a:spcAft>
                      </a:pPr>
                      <a:endParaRPr lang="tr-TR" sz="1200" dirty="0">
                        <a:latin typeface="Arial" pitchFamily="34" charset="0"/>
                        <a:ea typeface="Calibri"/>
                        <a:cs typeface="Arial" pitchFamily="34" charset="0"/>
                      </a:endParaRP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vMerge="1">
                  <a:txBody>
                    <a:bodyPr/>
                    <a:lstStyle/>
                    <a:p>
                      <a:pPr>
                        <a:lnSpc>
                          <a:spcPct val="115000"/>
                        </a:lnSpc>
                        <a:spcAft>
                          <a:spcPts val="0"/>
                        </a:spcAft>
                      </a:pPr>
                      <a:endParaRPr lang="tr-TR" sz="1200" dirty="0">
                        <a:latin typeface="Arial" pitchFamily="34" charset="0"/>
                        <a:ea typeface="Calibri"/>
                        <a:cs typeface="Arial" pitchFamily="34" charset="0"/>
                      </a:endParaRP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vMerge="1">
                  <a:txBody>
                    <a:bodyPr/>
                    <a:lstStyle/>
                    <a:p>
                      <a:pPr>
                        <a:lnSpc>
                          <a:spcPct val="115000"/>
                        </a:lnSpc>
                        <a:spcAft>
                          <a:spcPts val="0"/>
                        </a:spcAft>
                      </a:pPr>
                      <a:endParaRPr lang="tr-TR" sz="1200" dirty="0">
                        <a:latin typeface="Arial" pitchFamily="34" charset="0"/>
                        <a:ea typeface="Calibri"/>
                        <a:cs typeface="Arial" pitchFamily="34" charset="0"/>
                      </a:endParaRP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vMerge="1">
                  <a:txBody>
                    <a:bodyPr/>
                    <a:lstStyle/>
                    <a:p>
                      <a:pPr>
                        <a:lnSpc>
                          <a:spcPct val="115000"/>
                        </a:lnSpc>
                        <a:spcAft>
                          <a:spcPts val="0"/>
                        </a:spcAft>
                      </a:pPr>
                      <a:endParaRPr lang="tr-TR" sz="1200" dirty="0">
                        <a:latin typeface="Arial" pitchFamily="34" charset="0"/>
                        <a:ea typeface="Calibri"/>
                        <a:cs typeface="Arial" pitchFamily="34" charset="0"/>
                      </a:endParaRP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vMerge="1">
                  <a:txBody>
                    <a:bodyPr/>
                    <a:lstStyle/>
                    <a:p>
                      <a:pPr>
                        <a:lnSpc>
                          <a:spcPct val="115000"/>
                        </a:lnSpc>
                        <a:spcAft>
                          <a:spcPts val="0"/>
                        </a:spcAft>
                      </a:pPr>
                      <a:endParaRPr lang="tr-TR" sz="1200" dirty="0">
                        <a:latin typeface="Arial" pitchFamily="34" charset="0"/>
                        <a:ea typeface="Calibri"/>
                        <a:cs typeface="Arial" pitchFamily="34" charset="0"/>
                      </a:endParaRP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vMerge="1">
                  <a:txBody>
                    <a:bodyPr/>
                    <a:lstStyle/>
                    <a:p>
                      <a:pPr>
                        <a:lnSpc>
                          <a:spcPct val="115000"/>
                        </a:lnSpc>
                        <a:spcAft>
                          <a:spcPts val="0"/>
                        </a:spcAft>
                      </a:pPr>
                      <a:endParaRPr lang="tr-TR" sz="1200" dirty="0">
                        <a:latin typeface="Arial" pitchFamily="34" charset="0"/>
                        <a:ea typeface="Calibri"/>
                        <a:cs typeface="Arial" pitchFamily="34" charset="0"/>
                      </a:endParaRP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vMerge="1">
                  <a:txBody>
                    <a:bodyPr/>
                    <a:lstStyle/>
                    <a:p>
                      <a:endParaRPr lang="tr-TR"/>
                    </a:p>
                  </a:txBody>
                  <a:tcPr/>
                </a:tc>
                <a:tc rowSpan="2">
                  <a:txBody>
                    <a:bodyPr/>
                    <a:lstStyle/>
                    <a:p>
                      <a:pPr>
                        <a:lnSpc>
                          <a:spcPct val="115000"/>
                        </a:lnSpc>
                        <a:spcAft>
                          <a:spcPts val="0"/>
                        </a:spcAft>
                      </a:pPr>
                      <a:endParaRPr lang="tr-TR" sz="1000" dirty="0">
                        <a:latin typeface="Calibri"/>
                        <a:ea typeface="Calibri"/>
                        <a:cs typeface="Times New Roman"/>
                      </a:endParaRP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rowSpan="2">
                  <a:txBody>
                    <a:bodyPr/>
                    <a:lstStyle/>
                    <a:p>
                      <a:pPr>
                        <a:lnSpc>
                          <a:spcPct val="115000"/>
                        </a:lnSpc>
                        <a:spcAft>
                          <a:spcPts val="0"/>
                        </a:spcAft>
                      </a:pPr>
                      <a:r>
                        <a:rPr lang="tr-TR" sz="1000" dirty="0" smtClean="0">
                          <a:latin typeface="Calibri"/>
                          <a:ea typeface="Calibri"/>
                          <a:cs typeface="Times New Roman"/>
                        </a:rPr>
                        <a:t>TEST ÇÖZME</a:t>
                      </a:r>
                      <a:endParaRPr lang="tr-TR" sz="1000" dirty="0">
                        <a:latin typeface="Calibri"/>
                        <a:ea typeface="Calibri"/>
                        <a:cs typeface="Times New Roman"/>
                      </a:endParaRP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rowSpan="2">
                  <a:txBody>
                    <a:bodyPr/>
                    <a:lstStyle/>
                    <a:p>
                      <a:pPr>
                        <a:lnSpc>
                          <a:spcPct val="115000"/>
                        </a:lnSpc>
                        <a:spcAft>
                          <a:spcPts val="0"/>
                        </a:spcAft>
                      </a:pPr>
                      <a:r>
                        <a:rPr lang="tr-TR" sz="1000" dirty="0" smtClean="0">
                          <a:latin typeface="Calibri"/>
                          <a:ea typeface="Calibri"/>
                          <a:cs typeface="Times New Roman"/>
                        </a:rPr>
                        <a:t>TEST ÇÖZME</a:t>
                      </a:r>
                      <a:endParaRPr lang="tr-TR" sz="1000" dirty="0">
                        <a:latin typeface="Calibri"/>
                        <a:ea typeface="Calibri"/>
                        <a:cs typeface="Times New Roman"/>
                      </a:endParaRP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r h="397027">
                <a:tc vMerge="1">
                  <a:txBody>
                    <a:bodyPr/>
                    <a:lstStyle/>
                    <a:p>
                      <a:endParaRPr lang="tr-TR"/>
                    </a:p>
                  </a:txBody>
                  <a:tcPr/>
                </a:tc>
                <a:tc>
                  <a:txBody>
                    <a:bodyPr/>
                    <a:lstStyle/>
                    <a:p>
                      <a:pPr>
                        <a:lnSpc>
                          <a:spcPct val="115000"/>
                        </a:lnSpc>
                        <a:spcAft>
                          <a:spcPts val="0"/>
                        </a:spcAft>
                      </a:pPr>
                      <a:r>
                        <a:rPr lang="tr-TR" sz="1200" dirty="0" smtClean="0">
                          <a:latin typeface="Arial" pitchFamily="34" charset="0"/>
                          <a:ea typeface="Calibri"/>
                          <a:cs typeface="Arial" pitchFamily="34" charset="0"/>
                        </a:rPr>
                        <a:t>15:40-16:00</a:t>
                      </a:r>
                      <a:endParaRPr lang="tr-TR" sz="1200" dirty="0">
                        <a:latin typeface="Arial" pitchFamily="34" charset="0"/>
                        <a:ea typeface="Calibri"/>
                        <a:cs typeface="Arial" pitchFamily="34" charset="0"/>
                      </a:endParaRP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nSpc>
                          <a:spcPct val="115000"/>
                        </a:lnSpc>
                        <a:spcAft>
                          <a:spcPts val="0"/>
                        </a:spcAft>
                      </a:pPr>
                      <a:r>
                        <a:rPr lang="tr-TR" sz="1200" dirty="0">
                          <a:latin typeface="Arial" pitchFamily="34" charset="0"/>
                          <a:ea typeface="Calibri"/>
                          <a:cs typeface="Arial" pitchFamily="34" charset="0"/>
                        </a:rPr>
                        <a:t>Mola</a:t>
                      </a: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nSpc>
                          <a:spcPct val="115000"/>
                        </a:lnSpc>
                        <a:spcAft>
                          <a:spcPts val="0"/>
                        </a:spcAft>
                      </a:pPr>
                      <a:r>
                        <a:rPr lang="tr-TR" sz="1200" dirty="0">
                          <a:latin typeface="Arial" pitchFamily="34" charset="0"/>
                          <a:ea typeface="Calibri"/>
                          <a:cs typeface="Arial" pitchFamily="34" charset="0"/>
                        </a:rPr>
                        <a:t>Mola</a:t>
                      </a: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nSpc>
                          <a:spcPct val="115000"/>
                        </a:lnSpc>
                        <a:spcAft>
                          <a:spcPts val="0"/>
                        </a:spcAft>
                      </a:pPr>
                      <a:r>
                        <a:rPr lang="tr-TR" sz="1200">
                          <a:latin typeface="Arial" pitchFamily="34" charset="0"/>
                          <a:ea typeface="Calibri"/>
                          <a:cs typeface="Arial" pitchFamily="34" charset="0"/>
                        </a:rPr>
                        <a:t>Mola</a:t>
                      </a: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nSpc>
                          <a:spcPct val="115000"/>
                        </a:lnSpc>
                        <a:spcAft>
                          <a:spcPts val="0"/>
                        </a:spcAft>
                      </a:pPr>
                      <a:r>
                        <a:rPr lang="tr-TR" sz="1200" dirty="0">
                          <a:latin typeface="Arial" pitchFamily="34" charset="0"/>
                          <a:ea typeface="Calibri"/>
                          <a:cs typeface="Arial" pitchFamily="34" charset="0"/>
                        </a:rPr>
                        <a:t>Mola</a:t>
                      </a: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nSpc>
                          <a:spcPct val="115000"/>
                        </a:lnSpc>
                        <a:spcAft>
                          <a:spcPts val="0"/>
                        </a:spcAft>
                      </a:pPr>
                      <a:r>
                        <a:rPr lang="tr-TR" sz="1200" dirty="0">
                          <a:latin typeface="Arial" pitchFamily="34" charset="0"/>
                          <a:ea typeface="Calibri"/>
                          <a:cs typeface="Arial" pitchFamily="34" charset="0"/>
                        </a:rPr>
                        <a:t>Mola</a:t>
                      </a: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r>
              <a:tr h="656154">
                <a:tc vMerge="1">
                  <a:txBody>
                    <a:bodyPr/>
                    <a:lstStyle/>
                    <a:p>
                      <a:endParaRPr lang="tr-TR"/>
                    </a:p>
                  </a:txBody>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tr-TR" sz="1200" dirty="0" smtClean="0">
                          <a:latin typeface="Arial" pitchFamily="34" charset="0"/>
                          <a:ea typeface="Calibri"/>
                          <a:cs typeface="Arial" pitchFamily="34" charset="0"/>
                        </a:rPr>
                        <a:t>16:00-16:40</a:t>
                      </a:r>
                    </a:p>
                    <a:p>
                      <a:pPr>
                        <a:lnSpc>
                          <a:spcPct val="115000"/>
                        </a:lnSpc>
                        <a:spcAft>
                          <a:spcPts val="0"/>
                        </a:spcAft>
                      </a:pPr>
                      <a:endParaRPr lang="tr-TR" sz="1200" dirty="0">
                        <a:latin typeface="Arial" pitchFamily="34" charset="0"/>
                        <a:ea typeface="Calibri"/>
                        <a:cs typeface="Arial" pitchFamily="34" charset="0"/>
                      </a:endParaRP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nSpc>
                          <a:spcPct val="115000"/>
                        </a:lnSpc>
                        <a:spcAft>
                          <a:spcPts val="0"/>
                        </a:spcAft>
                      </a:pPr>
                      <a:r>
                        <a:rPr lang="tr-TR" sz="1200" dirty="0" smtClean="0">
                          <a:latin typeface="Arial" pitchFamily="34" charset="0"/>
                          <a:ea typeface="Calibri"/>
                          <a:cs typeface="Arial" pitchFamily="34" charset="0"/>
                        </a:rPr>
                        <a:t>KONU ÇALIŞMA</a:t>
                      </a:r>
                      <a:endParaRPr lang="tr-TR" sz="1200" dirty="0">
                        <a:latin typeface="Arial" pitchFamily="34" charset="0"/>
                        <a:ea typeface="Calibri"/>
                        <a:cs typeface="Arial" pitchFamily="34" charset="0"/>
                      </a:endParaRP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tr-TR" sz="1200" dirty="0" smtClean="0">
                          <a:latin typeface="Arial" pitchFamily="34" charset="0"/>
                          <a:ea typeface="Calibri"/>
                          <a:cs typeface="Arial" pitchFamily="34" charset="0"/>
                        </a:rPr>
                        <a:t>KONU ÇALIŞMA</a:t>
                      </a:r>
                    </a:p>
                    <a:p>
                      <a:pPr>
                        <a:lnSpc>
                          <a:spcPct val="115000"/>
                        </a:lnSpc>
                        <a:spcAft>
                          <a:spcPts val="0"/>
                        </a:spcAft>
                      </a:pPr>
                      <a:endParaRPr lang="tr-TR" sz="1200" dirty="0">
                        <a:latin typeface="Arial" pitchFamily="34" charset="0"/>
                        <a:ea typeface="Calibri"/>
                        <a:cs typeface="Arial" pitchFamily="34" charset="0"/>
                      </a:endParaRP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tr-TR" sz="1200" dirty="0" smtClean="0">
                          <a:latin typeface="Arial" pitchFamily="34" charset="0"/>
                          <a:ea typeface="Calibri"/>
                          <a:cs typeface="Arial" pitchFamily="34" charset="0"/>
                        </a:rPr>
                        <a:t>KONU ÇALIŞMA</a:t>
                      </a:r>
                    </a:p>
                    <a:p>
                      <a:pPr>
                        <a:lnSpc>
                          <a:spcPct val="115000"/>
                        </a:lnSpc>
                        <a:spcAft>
                          <a:spcPts val="0"/>
                        </a:spcAft>
                      </a:pPr>
                      <a:endParaRPr lang="tr-TR" sz="1200" dirty="0">
                        <a:latin typeface="Arial" pitchFamily="34" charset="0"/>
                        <a:ea typeface="Calibri"/>
                        <a:cs typeface="Arial" pitchFamily="34" charset="0"/>
                      </a:endParaRP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tr-TR" sz="1200" dirty="0" smtClean="0">
                          <a:latin typeface="Arial" pitchFamily="34" charset="0"/>
                          <a:ea typeface="Calibri"/>
                          <a:cs typeface="Arial" pitchFamily="34" charset="0"/>
                        </a:rPr>
                        <a:t>KONU ÇALIŞMA</a:t>
                      </a:r>
                    </a:p>
                    <a:p>
                      <a:pPr>
                        <a:lnSpc>
                          <a:spcPct val="115000"/>
                        </a:lnSpc>
                        <a:spcAft>
                          <a:spcPts val="0"/>
                        </a:spcAft>
                      </a:pPr>
                      <a:endParaRPr lang="tr-TR" sz="1200" dirty="0">
                        <a:latin typeface="Arial" pitchFamily="34" charset="0"/>
                        <a:ea typeface="Calibri"/>
                        <a:cs typeface="Arial" pitchFamily="34" charset="0"/>
                      </a:endParaRP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tr-TR" sz="1200" dirty="0" smtClean="0">
                          <a:latin typeface="Arial" pitchFamily="34" charset="0"/>
                          <a:ea typeface="Calibri"/>
                          <a:cs typeface="Arial" pitchFamily="34" charset="0"/>
                        </a:rPr>
                        <a:t>KONU ÇALIŞMA</a:t>
                      </a:r>
                    </a:p>
                    <a:p>
                      <a:pPr>
                        <a:lnSpc>
                          <a:spcPct val="115000"/>
                        </a:lnSpc>
                        <a:spcAft>
                          <a:spcPts val="0"/>
                        </a:spcAft>
                      </a:pPr>
                      <a:endParaRPr lang="tr-TR" sz="1200" dirty="0">
                        <a:latin typeface="Arial" pitchFamily="34" charset="0"/>
                        <a:ea typeface="Calibri"/>
                        <a:cs typeface="Arial" pitchFamily="34" charset="0"/>
                      </a:endParaRP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vMerge="1">
                  <a:txBody>
                    <a:bodyPr/>
                    <a:lstStyle/>
                    <a:p>
                      <a:endParaRPr lang="tr-TR"/>
                    </a:p>
                  </a:txBody>
                  <a:tcPr/>
                </a:tc>
                <a:tc>
                  <a:txBody>
                    <a:bodyPr/>
                    <a:lstStyle/>
                    <a:p>
                      <a:pPr>
                        <a:lnSpc>
                          <a:spcPct val="115000"/>
                        </a:lnSpc>
                        <a:spcAft>
                          <a:spcPts val="0"/>
                        </a:spcAft>
                      </a:pPr>
                      <a:endParaRPr lang="tr-TR" sz="1000" dirty="0">
                        <a:latin typeface="Calibri"/>
                        <a:ea typeface="Calibri"/>
                        <a:cs typeface="Times New Roman"/>
                      </a:endParaRP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nSpc>
                          <a:spcPct val="115000"/>
                        </a:lnSpc>
                        <a:spcAft>
                          <a:spcPts val="0"/>
                        </a:spcAft>
                      </a:pPr>
                      <a:r>
                        <a:rPr lang="tr-TR" sz="1000" dirty="0" smtClean="0">
                          <a:latin typeface="Calibri"/>
                          <a:ea typeface="Calibri"/>
                          <a:cs typeface="Times New Roman"/>
                        </a:rPr>
                        <a:t>KİTAP OKUMA</a:t>
                      </a:r>
                      <a:endParaRPr lang="tr-TR" sz="1000" dirty="0">
                        <a:latin typeface="Calibri"/>
                        <a:ea typeface="Calibri"/>
                        <a:cs typeface="Times New Roman"/>
                      </a:endParaRP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nSpc>
                          <a:spcPct val="115000"/>
                        </a:lnSpc>
                        <a:spcAft>
                          <a:spcPts val="0"/>
                        </a:spcAft>
                      </a:pPr>
                      <a:r>
                        <a:rPr lang="tr-TR" sz="1000" dirty="0" smtClean="0">
                          <a:latin typeface="Calibri"/>
                          <a:ea typeface="Calibri"/>
                          <a:cs typeface="Times New Roman"/>
                        </a:rPr>
                        <a:t>KİTAP OKUMA</a:t>
                      </a:r>
                      <a:endParaRPr lang="tr-TR" sz="1000" dirty="0">
                        <a:latin typeface="Calibri"/>
                        <a:ea typeface="Calibri"/>
                        <a:cs typeface="Times New Roman"/>
                      </a:endParaRP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r h="437436">
                <a:tc vMerge="1">
                  <a:txBody>
                    <a:bodyPr/>
                    <a:lstStyle/>
                    <a:p>
                      <a:endParaRPr lang="tr-TR"/>
                    </a:p>
                  </a:txBody>
                  <a:tcPr/>
                </a:tc>
                <a:tc>
                  <a:txBody>
                    <a:bodyPr/>
                    <a:lstStyle/>
                    <a:p>
                      <a:pPr>
                        <a:lnSpc>
                          <a:spcPct val="115000"/>
                        </a:lnSpc>
                        <a:spcAft>
                          <a:spcPts val="0"/>
                        </a:spcAft>
                      </a:pPr>
                      <a:r>
                        <a:rPr lang="tr-TR" sz="1200" dirty="0" smtClean="0">
                          <a:latin typeface="Arial" pitchFamily="34" charset="0"/>
                          <a:ea typeface="Calibri"/>
                          <a:cs typeface="Arial" pitchFamily="34" charset="0"/>
                        </a:rPr>
                        <a:t>16:40-17:00</a:t>
                      </a:r>
                      <a:endParaRPr lang="tr-TR" sz="1200" dirty="0">
                        <a:latin typeface="Arial" pitchFamily="34" charset="0"/>
                        <a:ea typeface="Calibri"/>
                        <a:cs typeface="Arial" pitchFamily="34" charset="0"/>
                      </a:endParaRP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tr-TR" sz="1200" dirty="0" smtClean="0">
                          <a:latin typeface="Arial" pitchFamily="34" charset="0"/>
                          <a:ea typeface="Calibri"/>
                          <a:cs typeface="Arial" pitchFamily="34" charset="0"/>
                        </a:rPr>
                        <a:t>Mola</a:t>
                      </a:r>
                    </a:p>
                    <a:p>
                      <a:pPr>
                        <a:lnSpc>
                          <a:spcPct val="115000"/>
                        </a:lnSpc>
                        <a:spcAft>
                          <a:spcPts val="0"/>
                        </a:spcAft>
                      </a:pPr>
                      <a:endParaRPr lang="tr-TR" sz="1200" dirty="0">
                        <a:latin typeface="Arial" pitchFamily="34" charset="0"/>
                        <a:ea typeface="Calibri"/>
                        <a:cs typeface="Arial" pitchFamily="34" charset="0"/>
                      </a:endParaRP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dirty="0" smtClean="0">
                          <a:latin typeface="Arial" pitchFamily="34" charset="0"/>
                          <a:ea typeface="Calibri"/>
                          <a:cs typeface="Arial" pitchFamily="34" charset="0"/>
                        </a:rPr>
                        <a:t>Mola</a:t>
                      </a:r>
                    </a:p>
                    <a:p>
                      <a:endParaRPr lang="tr-TR" sz="1200" dirty="0">
                        <a:latin typeface="Arial" pitchFamily="34" charset="0"/>
                        <a:cs typeface="Arial" pitchFamily="34" charset="0"/>
                      </a:endParaRP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dirty="0" smtClean="0">
                          <a:latin typeface="Arial" pitchFamily="34" charset="0"/>
                          <a:ea typeface="Calibri"/>
                          <a:cs typeface="Arial" pitchFamily="34" charset="0"/>
                        </a:rPr>
                        <a:t>Mola</a:t>
                      </a:r>
                    </a:p>
                    <a:p>
                      <a:endParaRPr lang="tr-TR" sz="1200" dirty="0">
                        <a:latin typeface="Arial" pitchFamily="34" charset="0"/>
                        <a:cs typeface="Arial" pitchFamily="34" charset="0"/>
                      </a:endParaRP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dirty="0" smtClean="0">
                          <a:latin typeface="Arial" pitchFamily="34" charset="0"/>
                          <a:ea typeface="Calibri"/>
                          <a:cs typeface="Arial" pitchFamily="34" charset="0"/>
                        </a:rPr>
                        <a:t>Mola</a:t>
                      </a:r>
                    </a:p>
                    <a:p>
                      <a:endParaRPr lang="tr-TR" sz="1200" dirty="0">
                        <a:latin typeface="Arial" pitchFamily="34" charset="0"/>
                        <a:cs typeface="Arial" pitchFamily="34" charset="0"/>
                      </a:endParaRP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dirty="0" smtClean="0">
                          <a:latin typeface="Arial" pitchFamily="34" charset="0"/>
                          <a:ea typeface="Calibri"/>
                          <a:cs typeface="Arial" pitchFamily="34" charset="0"/>
                        </a:rPr>
                        <a:t>Mola</a:t>
                      </a:r>
                    </a:p>
                    <a:p>
                      <a:endParaRPr lang="tr-TR" sz="1200" dirty="0">
                        <a:latin typeface="Arial" pitchFamily="34" charset="0"/>
                        <a:cs typeface="Arial" pitchFamily="34" charset="0"/>
                      </a:endParaRP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vMerge="1">
                  <a:txBody>
                    <a:bodyPr/>
                    <a:lstStyle/>
                    <a:p>
                      <a:endParaRPr lang="tr-TR"/>
                    </a:p>
                  </a:txBody>
                  <a:tcPr/>
                </a:tc>
                <a:tc rowSpan="2">
                  <a:txBody>
                    <a:bodyPr/>
                    <a:lstStyle/>
                    <a:p>
                      <a:pPr>
                        <a:lnSpc>
                          <a:spcPct val="115000"/>
                        </a:lnSpc>
                        <a:spcAft>
                          <a:spcPts val="0"/>
                        </a:spcAft>
                      </a:pPr>
                      <a:endParaRPr lang="tr-TR" sz="1000" dirty="0">
                        <a:latin typeface="Calibri"/>
                        <a:ea typeface="Calibri"/>
                        <a:cs typeface="Times New Roman"/>
                      </a:endParaRP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rowSpan="2">
                  <a:txBody>
                    <a:bodyPr/>
                    <a:lstStyle/>
                    <a:p>
                      <a:pPr>
                        <a:lnSpc>
                          <a:spcPct val="115000"/>
                        </a:lnSpc>
                        <a:spcAft>
                          <a:spcPts val="0"/>
                        </a:spcAft>
                      </a:pPr>
                      <a:endParaRPr lang="tr-TR" sz="1000" dirty="0">
                        <a:latin typeface="Calibri"/>
                        <a:ea typeface="Calibri"/>
                        <a:cs typeface="Times New Roman"/>
                      </a:endParaRP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rowSpan="2">
                  <a:txBody>
                    <a:bodyPr/>
                    <a:lstStyle/>
                    <a:p>
                      <a:endParaRPr lang="tr-TR" dirty="0"/>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r h="109359">
                <a:tc vMerge="1">
                  <a:txBody>
                    <a:bodyPr/>
                    <a:lstStyle/>
                    <a:p>
                      <a:endParaRPr lang="tr-TR" dirty="0"/>
                    </a:p>
                  </a:txBody>
                  <a:tcPr marL="54447" marR="54447"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100" dirty="0" smtClean="0">
                          <a:latin typeface="Arial" pitchFamily="34" charset="0"/>
                          <a:ea typeface="Calibri"/>
                          <a:cs typeface="Arial" pitchFamily="34" charset="0"/>
                        </a:rPr>
                        <a:t>17:00-18:00</a:t>
                      </a:r>
                    </a:p>
                    <a:p>
                      <a:endParaRPr lang="tr-TR" sz="1100" dirty="0"/>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rowSpan="2">
                  <a:txBody>
                    <a:bodyPr/>
                    <a:lstStyle/>
                    <a:p>
                      <a:r>
                        <a:rPr lang="tr-TR" sz="1100" dirty="0" smtClean="0"/>
                        <a:t>AKSAM YEMEĞİ</a:t>
                      </a:r>
                      <a:endParaRPr lang="tr-TR" sz="1100" dirty="0"/>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100" dirty="0" smtClean="0"/>
                        <a:t>AKSAM YEMEĞİ</a:t>
                      </a:r>
                    </a:p>
                    <a:p>
                      <a:endParaRPr lang="tr-TR" sz="1100" dirty="0"/>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100" dirty="0" smtClean="0"/>
                        <a:t>AKSAM YEMEĞİ</a:t>
                      </a:r>
                    </a:p>
                    <a:p>
                      <a:endParaRPr lang="tr-TR" sz="1100" dirty="0"/>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100" dirty="0" smtClean="0"/>
                        <a:t>AKSAM YEMEĞİ</a:t>
                      </a:r>
                    </a:p>
                    <a:p>
                      <a:endParaRPr lang="tr-TR" sz="1100" dirty="0"/>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100" dirty="0" smtClean="0"/>
                        <a:t>AKSAM YEMEĞİ</a:t>
                      </a:r>
                    </a:p>
                    <a:p>
                      <a:endParaRPr lang="tr-TR" sz="1100" dirty="0"/>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rowSpan="10">
                  <a:txBody>
                    <a:bodyPr/>
                    <a:lstStyle/>
                    <a:p>
                      <a:endParaRPr lang="tr-TR"/>
                    </a:p>
                  </a:txBody>
                  <a:tcPr marL="54447" marR="54447"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vMerge="1">
                  <a:txBody>
                    <a:bodyPr/>
                    <a:lstStyle/>
                    <a:p>
                      <a:endParaRPr lang="tr-TR"/>
                    </a:p>
                  </a:txBody>
                  <a:tcPr/>
                </a:tc>
                <a:tc vMerge="1">
                  <a:txBody>
                    <a:bodyPr/>
                    <a:lstStyle/>
                    <a:p>
                      <a:endParaRPr lang="tr-TR"/>
                    </a:p>
                  </a:txBody>
                  <a:tcPr/>
                </a:tc>
                <a:tc vMerge="1">
                  <a:txBody>
                    <a:bodyPr/>
                    <a:lstStyle/>
                    <a:p>
                      <a:endParaRPr lang="tr-TR"/>
                    </a:p>
                  </a:txBody>
                  <a:tcPr/>
                </a:tc>
              </a:tr>
              <a:tr h="413662">
                <a:tc vMerge="1">
                  <a:txBody>
                    <a:bodyPr/>
                    <a:lstStyle/>
                    <a:p>
                      <a:endParaRPr lang="tr-TR"/>
                    </a:p>
                  </a:txBody>
                  <a:tcPr/>
                </a:tc>
                <a:tc vMerge="1">
                  <a:txBody>
                    <a:bodyPr/>
                    <a:lstStyle/>
                    <a:p>
                      <a:pPr>
                        <a:lnSpc>
                          <a:spcPct val="115000"/>
                        </a:lnSpc>
                        <a:spcAft>
                          <a:spcPts val="0"/>
                        </a:spcAft>
                      </a:pPr>
                      <a:endParaRPr lang="tr-TR" sz="1000">
                        <a:latin typeface="Calibri"/>
                        <a:ea typeface="Calibri"/>
                        <a:cs typeface="Times New Roman"/>
                      </a:endParaRP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vMerge="1">
                  <a:txBody>
                    <a:bodyPr/>
                    <a:lstStyle/>
                    <a:p>
                      <a:pPr>
                        <a:lnSpc>
                          <a:spcPct val="115000"/>
                        </a:lnSpc>
                        <a:spcAft>
                          <a:spcPts val="0"/>
                        </a:spcAft>
                      </a:pPr>
                      <a:endParaRPr lang="tr-TR" sz="1000">
                        <a:latin typeface="Calibri"/>
                        <a:ea typeface="Calibri"/>
                        <a:cs typeface="Times New Roman"/>
                      </a:endParaRP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vMerge="1">
                  <a:txBody>
                    <a:bodyPr/>
                    <a:lstStyle/>
                    <a:p>
                      <a:pPr>
                        <a:lnSpc>
                          <a:spcPct val="115000"/>
                        </a:lnSpc>
                        <a:spcAft>
                          <a:spcPts val="0"/>
                        </a:spcAft>
                      </a:pPr>
                      <a:endParaRPr lang="tr-TR" sz="1000">
                        <a:latin typeface="Calibri"/>
                        <a:ea typeface="Calibri"/>
                        <a:cs typeface="Times New Roman"/>
                      </a:endParaRP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vMerge="1">
                  <a:txBody>
                    <a:bodyPr/>
                    <a:lstStyle/>
                    <a:p>
                      <a:pPr>
                        <a:lnSpc>
                          <a:spcPct val="115000"/>
                        </a:lnSpc>
                        <a:spcAft>
                          <a:spcPts val="0"/>
                        </a:spcAft>
                      </a:pPr>
                      <a:endParaRPr lang="tr-TR" sz="1000">
                        <a:latin typeface="Calibri"/>
                        <a:ea typeface="Calibri"/>
                        <a:cs typeface="Times New Roman"/>
                      </a:endParaRP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vMerge="1">
                  <a:txBody>
                    <a:bodyPr/>
                    <a:lstStyle/>
                    <a:p>
                      <a:pPr>
                        <a:lnSpc>
                          <a:spcPct val="115000"/>
                        </a:lnSpc>
                        <a:spcAft>
                          <a:spcPts val="0"/>
                        </a:spcAft>
                      </a:pPr>
                      <a:endParaRPr lang="tr-TR" sz="1000">
                        <a:latin typeface="Calibri"/>
                        <a:ea typeface="Calibri"/>
                        <a:cs typeface="Times New Roman"/>
                      </a:endParaRP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vMerge="1">
                  <a:txBody>
                    <a:bodyPr/>
                    <a:lstStyle/>
                    <a:p>
                      <a:pPr>
                        <a:lnSpc>
                          <a:spcPct val="115000"/>
                        </a:lnSpc>
                        <a:spcAft>
                          <a:spcPts val="0"/>
                        </a:spcAft>
                      </a:pPr>
                      <a:endParaRPr lang="tr-TR" sz="1000" dirty="0">
                        <a:latin typeface="Calibri"/>
                        <a:ea typeface="Calibri"/>
                        <a:cs typeface="Times New Roman"/>
                      </a:endParaRP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vMerge="1">
                  <a:txBody>
                    <a:bodyPr/>
                    <a:lstStyle/>
                    <a:p>
                      <a:endParaRPr lang="tr-TR"/>
                    </a:p>
                  </a:txBody>
                  <a:tcPr/>
                </a:tc>
                <a:tc rowSpan="2">
                  <a:txBody>
                    <a:bodyPr/>
                    <a:lstStyle/>
                    <a:p>
                      <a:pPr>
                        <a:lnSpc>
                          <a:spcPct val="115000"/>
                        </a:lnSpc>
                        <a:spcAft>
                          <a:spcPts val="0"/>
                        </a:spcAft>
                      </a:pPr>
                      <a:endParaRPr lang="tr-TR" sz="1000" dirty="0">
                        <a:latin typeface="Calibri"/>
                        <a:ea typeface="Calibri"/>
                        <a:cs typeface="Times New Roman"/>
                      </a:endParaRP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rowSpan="2">
                  <a:txBody>
                    <a:bodyPr/>
                    <a:lstStyle/>
                    <a:p>
                      <a:pPr>
                        <a:lnSpc>
                          <a:spcPct val="115000"/>
                        </a:lnSpc>
                        <a:spcAft>
                          <a:spcPts val="0"/>
                        </a:spcAft>
                      </a:pPr>
                      <a:endParaRPr lang="tr-TR" sz="1000" dirty="0">
                        <a:latin typeface="Calibri"/>
                        <a:ea typeface="Calibri"/>
                        <a:cs typeface="Times New Roman"/>
                      </a:endParaRP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rowSpan="2">
                  <a:txBody>
                    <a:bodyPr/>
                    <a:lstStyle/>
                    <a:p>
                      <a:endParaRPr lang="tr-T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r h="144949">
                <a:tc vMerge="1">
                  <a:txBody>
                    <a:bodyPr/>
                    <a:lstStyle/>
                    <a:p>
                      <a:endParaRPr lang="tr-TR"/>
                    </a:p>
                  </a:txBody>
                  <a:tcPr/>
                </a:tc>
                <a:tc rowSpan="2">
                  <a:txBody>
                    <a:bodyPr/>
                    <a:lstStyle/>
                    <a:p>
                      <a:pPr>
                        <a:lnSpc>
                          <a:spcPct val="115000"/>
                        </a:lnSpc>
                        <a:spcAft>
                          <a:spcPts val="0"/>
                        </a:spcAft>
                      </a:pPr>
                      <a:r>
                        <a:rPr lang="tr-TR" sz="1000" dirty="0" smtClean="0">
                          <a:latin typeface="Calibri"/>
                          <a:ea typeface="Calibri"/>
                          <a:cs typeface="Times New Roman"/>
                        </a:rPr>
                        <a:t>18:00-18:40</a:t>
                      </a:r>
                      <a:endParaRPr lang="tr-TR" sz="1000" dirty="0">
                        <a:latin typeface="Calibri"/>
                        <a:ea typeface="Calibri"/>
                        <a:cs typeface="Times New Roman"/>
                      </a:endParaRP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rowSpan="2">
                  <a:txBody>
                    <a:bodyPr/>
                    <a:lstStyle/>
                    <a:p>
                      <a:r>
                        <a:rPr lang="tr-TR" sz="1100" dirty="0" smtClean="0"/>
                        <a:t>TEST ÇÖZME</a:t>
                      </a:r>
                      <a:endParaRPr lang="tr-TR" sz="1100" dirty="0"/>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100" dirty="0" smtClean="0"/>
                        <a:t>TEST ÇÖZME</a:t>
                      </a:r>
                    </a:p>
                    <a:p>
                      <a:endParaRPr lang="tr-TR" sz="1100" dirty="0"/>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100" dirty="0" smtClean="0"/>
                        <a:t>TEST ÇÖZME</a:t>
                      </a:r>
                    </a:p>
                    <a:p>
                      <a:endParaRPr lang="tr-TR" sz="1100" dirty="0"/>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rowSpan="2">
                  <a:txBody>
                    <a:bodyPr/>
                    <a:lstStyle/>
                    <a:p>
                      <a:r>
                        <a:rPr lang="tr-TR" sz="1100" dirty="0" smtClean="0"/>
                        <a:t>TEST ÇÖZME</a:t>
                      </a:r>
                      <a:endParaRPr lang="tr-TR" sz="1100" dirty="0"/>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100" dirty="0" smtClean="0"/>
                        <a:t>TEST ÇÖZME</a:t>
                      </a:r>
                    </a:p>
                    <a:p>
                      <a:endParaRPr lang="tr-TR" sz="1100" dirty="0"/>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r>
              <a:tr h="203732">
                <a:tc vMerge="1">
                  <a:txBody>
                    <a:bodyPr/>
                    <a:lstStyle/>
                    <a:p>
                      <a:endParaRPr lang="tr-TR"/>
                    </a:p>
                  </a:txBody>
                  <a:tcPr/>
                </a:tc>
                <a:tc vMerge="1">
                  <a:txBody>
                    <a:bodyPr/>
                    <a:lstStyle/>
                    <a:p>
                      <a:pPr>
                        <a:lnSpc>
                          <a:spcPct val="115000"/>
                        </a:lnSpc>
                        <a:spcAft>
                          <a:spcPts val="0"/>
                        </a:spcAft>
                      </a:pPr>
                      <a:endParaRPr lang="tr-TR" sz="1000">
                        <a:latin typeface="Calibri"/>
                        <a:ea typeface="Calibri"/>
                        <a:cs typeface="Times New Roman"/>
                      </a:endParaRP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vMerge="1">
                  <a:txBody>
                    <a:bodyPr/>
                    <a:lstStyle/>
                    <a:p>
                      <a:pPr>
                        <a:lnSpc>
                          <a:spcPct val="115000"/>
                        </a:lnSpc>
                        <a:spcAft>
                          <a:spcPts val="0"/>
                        </a:spcAft>
                      </a:pPr>
                      <a:endParaRPr lang="tr-TR" sz="1000">
                        <a:latin typeface="Calibri"/>
                        <a:ea typeface="Calibri"/>
                        <a:cs typeface="Times New Roman"/>
                      </a:endParaRP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vMerge="1">
                  <a:txBody>
                    <a:bodyPr/>
                    <a:lstStyle/>
                    <a:p>
                      <a:pPr>
                        <a:lnSpc>
                          <a:spcPct val="115000"/>
                        </a:lnSpc>
                        <a:spcAft>
                          <a:spcPts val="0"/>
                        </a:spcAft>
                      </a:pPr>
                      <a:endParaRPr lang="tr-TR" sz="1000">
                        <a:latin typeface="Calibri"/>
                        <a:ea typeface="Calibri"/>
                        <a:cs typeface="Times New Roman"/>
                      </a:endParaRP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vMerge="1">
                  <a:txBody>
                    <a:bodyPr/>
                    <a:lstStyle/>
                    <a:p>
                      <a:pPr>
                        <a:lnSpc>
                          <a:spcPct val="115000"/>
                        </a:lnSpc>
                        <a:spcAft>
                          <a:spcPts val="0"/>
                        </a:spcAft>
                      </a:pPr>
                      <a:endParaRPr lang="tr-TR" sz="1000">
                        <a:latin typeface="Calibri"/>
                        <a:ea typeface="Calibri"/>
                        <a:cs typeface="Times New Roman"/>
                      </a:endParaRP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vMerge="1">
                  <a:txBody>
                    <a:bodyPr/>
                    <a:lstStyle/>
                    <a:p>
                      <a:pPr>
                        <a:lnSpc>
                          <a:spcPct val="115000"/>
                        </a:lnSpc>
                        <a:spcAft>
                          <a:spcPts val="0"/>
                        </a:spcAft>
                      </a:pPr>
                      <a:endParaRPr lang="tr-TR" sz="1000">
                        <a:latin typeface="Calibri"/>
                        <a:ea typeface="Calibri"/>
                        <a:cs typeface="Times New Roman"/>
                      </a:endParaRP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vMerge="1">
                  <a:txBody>
                    <a:bodyPr/>
                    <a:lstStyle/>
                    <a:p>
                      <a:pPr>
                        <a:lnSpc>
                          <a:spcPct val="115000"/>
                        </a:lnSpc>
                        <a:spcAft>
                          <a:spcPts val="0"/>
                        </a:spcAft>
                      </a:pPr>
                      <a:endParaRPr lang="tr-TR" sz="1000" dirty="0">
                        <a:latin typeface="Calibri"/>
                        <a:ea typeface="Calibri"/>
                        <a:cs typeface="Times New Roman"/>
                      </a:endParaRP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vMerge="1">
                  <a:txBody>
                    <a:bodyPr/>
                    <a:lstStyle/>
                    <a:p>
                      <a:endParaRPr lang="tr-TR"/>
                    </a:p>
                  </a:txBody>
                  <a:tcPr/>
                </a:tc>
                <a:tc rowSpan="3">
                  <a:txBody>
                    <a:bodyPr/>
                    <a:lstStyle/>
                    <a:p>
                      <a:pPr>
                        <a:lnSpc>
                          <a:spcPct val="115000"/>
                        </a:lnSpc>
                        <a:spcAft>
                          <a:spcPts val="0"/>
                        </a:spcAft>
                      </a:pPr>
                      <a:endParaRPr lang="tr-TR" sz="1000">
                        <a:latin typeface="Calibri"/>
                        <a:ea typeface="Calibri"/>
                        <a:cs typeface="Times New Roman"/>
                      </a:endParaRP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rowSpan="3">
                  <a:txBody>
                    <a:bodyPr/>
                    <a:lstStyle/>
                    <a:p>
                      <a:pPr>
                        <a:lnSpc>
                          <a:spcPct val="115000"/>
                        </a:lnSpc>
                        <a:spcAft>
                          <a:spcPts val="0"/>
                        </a:spcAft>
                      </a:pPr>
                      <a:endParaRPr lang="tr-TR" sz="1000" dirty="0">
                        <a:latin typeface="Calibri"/>
                        <a:ea typeface="Calibri"/>
                        <a:cs typeface="Times New Roman"/>
                      </a:endParaRP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rowSpan="3">
                  <a:txBody>
                    <a:bodyPr/>
                    <a:lstStyle/>
                    <a:p>
                      <a:endParaRPr lang="tr-TR" dirty="0"/>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r h="272296">
                <a:tc vMerge="1">
                  <a:txBody>
                    <a:bodyPr/>
                    <a:lstStyle/>
                    <a:p>
                      <a:endParaRPr lang="tr-TR"/>
                    </a:p>
                  </a:txBody>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tr-TR" sz="1000" dirty="0" smtClean="0">
                          <a:latin typeface="Arial" pitchFamily="34" charset="0"/>
                          <a:ea typeface="Calibri"/>
                          <a:cs typeface="Arial" pitchFamily="34" charset="0"/>
                        </a:rPr>
                        <a:t>18:40-19:00</a:t>
                      </a:r>
                    </a:p>
                    <a:p>
                      <a:pPr>
                        <a:lnSpc>
                          <a:spcPct val="115000"/>
                        </a:lnSpc>
                        <a:spcAft>
                          <a:spcPts val="0"/>
                        </a:spcAft>
                      </a:pPr>
                      <a:endParaRPr lang="tr-TR" sz="1000" dirty="0">
                        <a:latin typeface="Calibri"/>
                        <a:ea typeface="Calibri"/>
                        <a:cs typeface="Times New Roman"/>
                      </a:endParaRP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tr-TR" sz="1200" dirty="0" smtClean="0">
                          <a:latin typeface="Arial" pitchFamily="34" charset="0"/>
                          <a:ea typeface="Calibri"/>
                          <a:cs typeface="Arial" pitchFamily="34" charset="0"/>
                        </a:rPr>
                        <a:t>Mola</a:t>
                      </a: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dirty="0" smtClean="0">
                          <a:latin typeface="Arial" pitchFamily="34" charset="0"/>
                          <a:ea typeface="Calibri"/>
                          <a:cs typeface="Arial" pitchFamily="34" charset="0"/>
                        </a:rPr>
                        <a:t>Mola</a:t>
                      </a: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dirty="0" smtClean="0">
                          <a:latin typeface="Arial" pitchFamily="34" charset="0"/>
                          <a:ea typeface="Calibri"/>
                          <a:cs typeface="Arial" pitchFamily="34" charset="0"/>
                        </a:rPr>
                        <a:t>Mola</a:t>
                      </a: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dirty="0" smtClean="0">
                          <a:latin typeface="Arial" pitchFamily="34" charset="0"/>
                          <a:ea typeface="Calibri"/>
                          <a:cs typeface="Arial" pitchFamily="34" charset="0"/>
                        </a:rPr>
                        <a:t>Mola</a:t>
                      </a: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dirty="0" smtClean="0">
                          <a:latin typeface="Arial" pitchFamily="34" charset="0"/>
                          <a:ea typeface="Calibri"/>
                          <a:cs typeface="Arial" pitchFamily="34" charset="0"/>
                        </a:rPr>
                        <a:t>Mola</a:t>
                      </a: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r>
              <a:tr h="0">
                <a:tc rowSpan="2">
                  <a:txBody>
                    <a:bodyPr/>
                    <a:lstStyle/>
                    <a:p>
                      <a:endParaRPr lang="tr-TR" dirty="0"/>
                    </a:p>
                  </a:txBody>
                  <a:tcPr marL="54447" marR="54447"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100" dirty="0" smtClean="0">
                          <a:latin typeface="+mn-lt"/>
                          <a:ea typeface="Calibri"/>
                          <a:cs typeface="Times New Roman"/>
                        </a:rPr>
                        <a:t>19:00-19:40</a:t>
                      </a:r>
                    </a:p>
                    <a:p>
                      <a:endParaRPr lang="tr-TR" sz="1100" dirty="0"/>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rowSpan="2">
                  <a:txBody>
                    <a:bodyPr/>
                    <a:lstStyle/>
                    <a:p>
                      <a:r>
                        <a:rPr lang="tr-TR" sz="1100" dirty="0" smtClean="0"/>
                        <a:t>KİTAP</a:t>
                      </a:r>
                      <a:r>
                        <a:rPr lang="tr-TR" sz="1100" baseline="0" dirty="0" smtClean="0"/>
                        <a:t> OKUMA</a:t>
                      </a:r>
                      <a:endParaRPr lang="tr-TR" sz="1100" dirty="0"/>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100" dirty="0" smtClean="0"/>
                        <a:t>KİTAP</a:t>
                      </a:r>
                      <a:r>
                        <a:rPr lang="tr-TR" sz="1100" baseline="0" dirty="0" smtClean="0"/>
                        <a:t> OKUMA</a:t>
                      </a:r>
                      <a:endParaRPr lang="tr-TR" sz="1100" dirty="0" smtClean="0"/>
                    </a:p>
                    <a:p>
                      <a:endParaRPr lang="tr-TR" sz="1100" dirty="0"/>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100" dirty="0" smtClean="0"/>
                        <a:t>KİTAP</a:t>
                      </a:r>
                      <a:r>
                        <a:rPr lang="tr-TR" sz="1100" baseline="0" dirty="0" smtClean="0"/>
                        <a:t> OKUMA</a:t>
                      </a:r>
                      <a:endParaRPr lang="tr-TR" sz="1100" dirty="0" smtClean="0"/>
                    </a:p>
                    <a:p>
                      <a:endParaRPr lang="tr-TR" sz="1100" dirty="0"/>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100" dirty="0" smtClean="0"/>
                        <a:t>KİTAP</a:t>
                      </a:r>
                      <a:r>
                        <a:rPr lang="tr-TR" sz="1100" baseline="0" dirty="0" smtClean="0"/>
                        <a:t> OKUMA</a:t>
                      </a:r>
                      <a:endParaRPr lang="tr-TR" sz="1100" dirty="0" smtClean="0"/>
                    </a:p>
                    <a:p>
                      <a:endParaRPr lang="tr-TR" sz="1100" dirty="0"/>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100" dirty="0" smtClean="0"/>
                        <a:t>KİTAP</a:t>
                      </a:r>
                      <a:r>
                        <a:rPr lang="tr-TR" sz="1100" baseline="0" dirty="0" smtClean="0"/>
                        <a:t> OKUMA</a:t>
                      </a:r>
                      <a:endParaRPr lang="tr-TR" sz="1100" dirty="0" smtClean="0"/>
                    </a:p>
                    <a:p>
                      <a:endParaRPr lang="tr-TR" sz="1100" dirty="0"/>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r>
              <a:tr h="328424">
                <a:tc vMerge="1">
                  <a:txBody>
                    <a:bodyPr/>
                    <a:lstStyle/>
                    <a:p>
                      <a:pPr marL="71755" marR="71755">
                        <a:lnSpc>
                          <a:spcPct val="115000"/>
                        </a:lnSpc>
                        <a:spcAft>
                          <a:spcPts val="0"/>
                        </a:spcAft>
                      </a:pPr>
                      <a:endParaRPr lang="tr-TR" sz="900" dirty="0">
                        <a:latin typeface="Calibri"/>
                        <a:ea typeface="Calibri"/>
                        <a:cs typeface="Times New Roman"/>
                      </a:endParaRPr>
                    </a:p>
                  </a:txBody>
                  <a:tcPr marL="54447" marR="54447"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vMerge="1">
                  <a:txBody>
                    <a:bodyPr/>
                    <a:lstStyle/>
                    <a:p>
                      <a:pPr marL="342900" lvl="0" indent="-342900">
                        <a:lnSpc>
                          <a:spcPct val="115000"/>
                        </a:lnSpc>
                        <a:spcAft>
                          <a:spcPts val="0"/>
                        </a:spcAft>
                        <a:buFont typeface="Calibri"/>
                        <a:buChar char="-"/>
                      </a:pPr>
                      <a:endParaRPr lang="tr-TR" sz="1000" dirty="0">
                        <a:latin typeface="Calibri"/>
                        <a:ea typeface="Calibri"/>
                        <a:cs typeface="Times New Roman"/>
                      </a:endParaRP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rowSpan="4">
                  <a:txBody>
                    <a:bodyPr/>
                    <a:lstStyle/>
                    <a:p>
                      <a:pPr>
                        <a:lnSpc>
                          <a:spcPct val="115000"/>
                        </a:lnSpc>
                        <a:spcAft>
                          <a:spcPts val="0"/>
                        </a:spcAft>
                      </a:pPr>
                      <a:endParaRPr lang="tr-TR" sz="900" dirty="0">
                        <a:latin typeface="Calibri"/>
                        <a:ea typeface="Calibri"/>
                        <a:cs typeface="Times New Roman"/>
                      </a:endParaRP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rowSpan="4">
                  <a:txBody>
                    <a:bodyPr/>
                    <a:lstStyle/>
                    <a:p>
                      <a:pPr>
                        <a:lnSpc>
                          <a:spcPct val="115000"/>
                        </a:lnSpc>
                        <a:spcAft>
                          <a:spcPts val="0"/>
                        </a:spcAft>
                      </a:pPr>
                      <a:endParaRPr lang="tr-TR" sz="900">
                        <a:latin typeface="Calibri"/>
                        <a:ea typeface="Calibri"/>
                        <a:cs typeface="Times New Roman"/>
                      </a:endParaRP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rowSpan="4">
                  <a:txBody>
                    <a:bodyPr/>
                    <a:lstStyle/>
                    <a:p>
                      <a:pPr>
                        <a:lnSpc>
                          <a:spcPct val="115000"/>
                        </a:lnSpc>
                        <a:spcAft>
                          <a:spcPts val="0"/>
                        </a:spcAft>
                      </a:pPr>
                      <a:endParaRPr lang="tr-TR" sz="900" dirty="0">
                        <a:latin typeface="Calibri"/>
                        <a:ea typeface="Calibri"/>
                        <a:cs typeface="Times New Roman"/>
                      </a:endParaRP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r h="328424">
                <a:tc>
                  <a:txBody>
                    <a:bodyPr/>
                    <a:lstStyle/>
                    <a:p>
                      <a:endParaRPr lang="tr-TR" dirty="0"/>
                    </a:p>
                  </a:txBody>
                  <a:tcPr marL="54447" marR="54447"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100" dirty="0" smtClean="0">
                          <a:latin typeface="Arial" pitchFamily="34" charset="0"/>
                          <a:ea typeface="Calibri"/>
                          <a:cs typeface="Arial" pitchFamily="34" charset="0"/>
                        </a:rPr>
                        <a:t>19:40-20:00</a:t>
                      </a:r>
                    </a:p>
                    <a:p>
                      <a:endParaRPr lang="tr-TR" sz="1100" dirty="0"/>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100" dirty="0" smtClean="0">
                          <a:latin typeface="Arial" pitchFamily="34" charset="0"/>
                          <a:ea typeface="Calibri"/>
                          <a:cs typeface="Arial" pitchFamily="34" charset="0"/>
                        </a:rPr>
                        <a:t>Mola</a:t>
                      </a:r>
                    </a:p>
                    <a:p>
                      <a:endParaRPr lang="tr-TR" sz="1100" dirty="0"/>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100" dirty="0" smtClean="0">
                          <a:latin typeface="Arial" pitchFamily="34" charset="0"/>
                          <a:ea typeface="Calibri"/>
                          <a:cs typeface="Arial" pitchFamily="34" charset="0"/>
                        </a:rPr>
                        <a:t>Mola</a:t>
                      </a:r>
                    </a:p>
                    <a:p>
                      <a:endParaRPr lang="tr-TR" sz="1100" dirty="0"/>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100" dirty="0" smtClean="0">
                          <a:latin typeface="Arial" pitchFamily="34" charset="0"/>
                          <a:ea typeface="Calibri"/>
                          <a:cs typeface="Arial" pitchFamily="34" charset="0"/>
                        </a:rPr>
                        <a:t>Mola</a:t>
                      </a:r>
                    </a:p>
                    <a:p>
                      <a:endParaRPr lang="tr-TR" sz="1100" dirty="0"/>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100" dirty="0" smtClean="0">
                          <a:latin typeface="Arial" pitchFamily="34" charset="0"/>
                          <a:ea typeface="Calibri"/>
                          <a:cs typeface="Arial" pitchFamily="34" charset="0"/>
                        </a:rPr>
                        <a:t>Mola</a:t>
                      </a:r>
                    </a:p>
                    <a:p>
                      <a:endParaRPr lang="tr-TR" sz="1100" dirty="0"/>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100" dirty="0" smtClean="0">
                          <a:latin typeface="Arial" pitchFamily="34" charset="0"/>
                          <a:ea typeface="Calibri"/>
                          <a:cs typeface="Arial" pitchFamily="34" charset="0"/>
                        </a:rPr>
                        <a:t>Mola</a:t>
                      </a:r>
                    </a:p>
                    <a:p>
                      <a:endParaRPr lang="tr-TR" sz="1100" dirty="0"/>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r>
              <a:tr h="328424">
                <a:tc>
                  <a:txBody>
                    <a:bodyPr/>
                    <a:lstStyle/>
                    <a:p>
                      <a:endParaRPr lang="tr-TR" dirty="0"/>
                    </a:p>
                  </a:txBody>
                  <a:tcPr marL="54447" marR="54447"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rowSpan="2">
                  <a:txBody>
                    <a:bodyPr/>
                    <a:lstStyle/>
                    <a:p>
                      <a:pPr>
                        <a:lnSpc>
                          <a:spcPct val="115000"/>
                        </a:lnSpc>
                        <a:spcAft>
                          <a:spcPts val="0"/>
                        </a:spcAft>
                      </a:pPr>
                      <a:r>
                        <a:rPr lang="tr-TR" sz="1200" smtClean="0">
                          <a:latin typeface="Arial" pitchFamily="34" charset="0"/>
                          <a:ea typeface="Calibri"/>
                          <a:cs typeface="Arial" pitchFamily="34" charset="0"/>
                        </a:rPr>
                        <a:t>20:00-20:40</a:t>
                      </a:r>
                      <a:endParaRPr lang="tr-TR" sz="1200" dirty="0">
                        <a:latin typeface="Arial" pitchFamily="34" charset="0"/>
                        <a:ea typeface="Calibri"/>
                        <a:cs typeface="Arial" pitchFamily="34" charset="0"/>
                      </a:endParaRP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rowSpan="2">
                  <a:txBody>
                    <a:bodyPr/>
                    <a:lstStyle/>
                    <a:p>
                      <a:pPr>
                        <a:lnSpc>
                          <a:spcPct val="115000"/>
                        </a:lnSpc>
                        <a:spcAft>
                          <a:spcPts val="0"/>
                        </a:spcAft>
                      </a:pPr>
                      <a:r>
                        <a:rPr lang="tr-TR" sz="1200" dirty="0">
                          <a:latin typeface="Arial" pitchFamily="34" charset="0"/>
                          <a:ea typeface="Calibri"/>
                          <a:cs typeface="Arial" pitchFamily="34" charset="0"/>
                        </a:rPr>
                        <a:t>Okul </a:t>
                      </a:r>
                      <a:r>
                        <a:rPr lang="tr-TR" sz="1200" dirty="0" smtClean="0">
                          <a:latin typeface="Arial" pitchFamily="34" charset="0"/>
                          <a:ea typeface="Calibri"/>
                          <a:cs typeface="Arial" pitchFamily="34" charset="0"/>
                        </a:rPr>
                        <a:t>a</a:t>
                      </a:r>
                      <a:r>
                        <a:rPr lang="tr-TR" sz="1200" baseline="0" dirty="0" smtClean="0">
                          <a:latin typeface="Arial" pitchFamily="34" charset="0"/>
                          <a:ea typeface="Calibri"/>
                          <a:cs typeface="Arial" pitchFamily="34" charset="0"/>
                        </a:rPr>
                        <a:t> hazırlık</a:t>
                      </a:r>
                      <a:endParaRPr lang="tr-TR" sz="1200" dirty="0">
                        <a:latin typeface="Arial" pitchFamily="34" charset="0"/>
                        <a:ea typeface="Calibri"/>
                        <a:cs typeface="Arial" pitchFamily="34" charset="0"/>
                      </a:endParaRP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rowSpan="2">
                  <a:txBody>
                    <a:bodyPr/>
                    <a:lstStyle/>
                    <a:p>
                      <a:pPr>
                        <a:lnSpc>
                          <a:spcPct val="115000"/>
                        </a:lnSpc>
                        <a:spcAft>
                          <a:spcPts val="0"/>
                        </a:spcAft>
                      </a:pPr>
                      <a:r>
                        <a:rPr lang="tr-TR" sz="1200" dirty="0" smtClean="0">
                          <a:latin typeface="Arial" pitchFamily="34" charset="0"/>
                          <a:ea typeface="Calibri"/>
                          <a:cs typeface="Arial" pitchFamily="34" charset="0"/>
                        </a:rPr>
                        <a:t>Okulla</a:t>
                      </a:r>
                      <a:r>
                        <a:rPr lang="tr-TR" sz="1200" baseline="0" dirty="0" smtClean="0">
                          <a:latin typeface="Arial" pitchFamily="34" charset="0"/>
                          <a:ea typeface="Calibri"/>
                          <a:cs typeface="Arial" pitchFamily="34" charset="0"/>
                        </a:rPr>
                        <a:t> hazırlık</a:t>
                      </a:r>
                      <a:endParaRPr lang="tr-TR" sz="1200" dirty="0">
                        <a:latin typeface="Arial" pitchFamily="34" charset="0"/>
                        <a:ea typeface="Calibri"/>
                        <a:cs typeface="Arial" pitchFamily="34" charset="0"/>
                      </a:endParaRP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rowSpan="2">
                  <a:txBody>
                    <a:bodyPr/>
                    <a:lstStyle/>
                    <a:p>
                      <a:pPr>
                        <a:lnSpc>
                          <a:spcPct val="115000"/>
                        </a:lnSpc>
                        <a:spcAft>
                          <a:spcPts val="0"/>
                        </a:spcAft>
                      </a:pPr>
                      <a:r>
                        <a:rPr lang="tr-TR" sz="1200" dirty="0" smtClean="0">
                          <a:latin typeface="Arial" pitchFamily="34" charset="0"/>
                          <a:ea typeface="Calibri"/>
                          <a:cs typeface="Arial" pitchFamily="34" charset="0"/>
                        </a:rPr>
                        <a:t>Okulla</a:t>
                      </a:r>
                      <a:r>
                        <a:rPr lang="tr-TR" sz="1200" baseline="0" dirty="0" smtClean="0">
                          <a:latin typeface="Arial" pitchFamily="34" charset="0"/>
                          <a:ea typeface="Calibri"/>
                          <a:cs typeface="Arial" pitchFamily="34" charset="0"/>
                        </a:rPr>
                        <a:t> hazırlık</a:t>
                      </a:r>
                      <a:endParaRPr lang="tr-TR" sz="1200" dirty="0">
                        <a:latin typeface="Arial" pitchFamily="34" charset="0"/>
                        <a:ea typeface="Calibri"/>
                        <a:cs typeface="Arial" pitchFamily="34" charset="0"/>
                      </a:endParaRP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rowSpan="2">
                  <a:txBody>
                    <a:bodyPr/>
                    <a:lstStyle/>
                    <a:p>
                      <a:pPr>
                        <a:lnSpc>
                          <a:spcPct val="115000"/>
                        </a:lnSpc>
                        <a:spcAft>
                          <a:spcPts val="0"/>
                        </a:spcAft>
                      </a:pPr>
                      <a:r>
                        <a:rPr lang="tr-TR" sz="1200" dirty="0" smtClean="0">
                          <a:latin typeface="Arial" pitchFamily="34" charset="0"/>
                          <a:ea typeface="Calibri"/>
                          <a:cs typeface="Arial" pitchFamily="34" charset="0"/>
                        </a:rPr>
                        <a:t>Okula</a:t>
                      </a:r>
                      <a:r>
                        <a:rPr lang="tr-TR" sz="1200" baseline="0" dirty="0" smtClean="0">
                          <a:latin typeface="Arial" pitchFamily="34" charset="0"/>
                          <a:ea typeface="Calibri"/>
                          <a:cs typeface="Arial" pitchFamily="34" charset="0"/>
                        </a:rPr>
                        <a:t> hazırlık</a:t>
                      </a:r>
                      <a:endParaRPr lang="tr-TR" sz="1200" dirty="0">
                        <a:latin typeface="Arial" pitchFamily="34" charset="0"/>
                        <a:ea typeface="Calibri"/>
                        <a:cs typeface="Arial" pitchFamily="34" charset="0"/>
                      </a:endParaRP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rowSpan="2">
                  <a:txBody>
                    <a:bodyPr/>
                    <a:lstStyle/>
                    <a:p>
                      <a:pPr>
                        <a:lnSpc>
                          <a:spcPct val="115000"/>
                        </a:lnSpc>
                        <a:spcAft>
                          <a:spcPts val="0"/>
                        </a:spcAft>
                      </a:pPr>
                      <a:r>
                        <a:rPr lang="tr-TR" sz="1200" dirty="0" smtClean="0">
                          <a:latin typeface="Arial" pitchFamily="34" charset="0"/>
                          <a:ea typeface="Calibri"/>
                          <a:cs typeface="Arial" pitchFamily="34" charset="0"/>
                        </a:rPr>
                        <a:t>Okula</a:t>
                      </a:r>
                      <a:r>
                        <a:rPr lang="tr-TR" sz="1200" baseline="0" dirty="0" smtClean="0">
                          <a:latin typeface="Arial" pitchFamily="34" charset="0"/>
                          <a:ea typeface="Calibri"/>
                          <a:cs typeface="Arial" pitchFamily="34" charset="0"/>
                        </a:rPr>
                        <a:t> hazırlık</a:t>
                      </a:r>
                      <a:endParaRPr lang="tr-TR" sz="1200" dirty="0">
                        <a:latin typeface="Arial" pitchFamily="34" charset="0"/>
                        <a:ea typeface="Calibri"/>
                        <a:cs typeface="Arial" pitchFamily="34" charset="0"/>
                      </a:endParaRP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r>
              <a:tr h="212661">
                <a:tc>
                  <a:txBody>
                    <a:bodyPr/>
                    <a:lstStyle/>
                    <a:p>
                      <a:endParaRPr lang="tr-TR" dirty="0"/>
                    </a:p>
                  </a:txBody>
                  <a:tcPr marL="54447" marR="54447"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vMerge="1">
                  <a:txBody>
                    <a:bodyPr/>
                    <a:lstStyle/>
                    <a:p>
                      <a:pPr>
                        <a:lnSpc>
                          <a:spcPct val="115000"/>
                        </a:lnSpc>
                        <a:spcAft>
                          <a:spcPts val="0"/>
                        </a:spcAft>
                      </a:pPr>
                      <a:endParaRPr lang="tr-TR" sz="1000" dirty="0">
                        <a:latin typeface="Calibri"/>
                        <a:ea typeface="Calibri"/>
                        <a:cs typeface="Times New Roman"/>
                      </a:endParaRP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vMerge="1">
                  <a:txBody>
                    <a:bodyPr/>
                    <a:lstStyle/>
                    <a:p>
                      <a:pPr>
                        <a:lnSpc>
                          <a:spcPct val="115000"/>
                        </a:lnSpc>
                        <a:spcAft>
                          <a:spcPts val="0"/>
                        </a:spcAft>
                      </a:pPr>
                      <a:endParaRPr lang="tr-TR" sz="1000" dirty="0">
                        <a:latin typeface="Calibri"/>
                        <a:ea typeface="Calibri"/>
                        <a:cs typeface="Times New Roman"/>
                      </a:endParaRPr>
                    </a:p>
                  </a:txBody>
                  <a:tcPr marL="54447" marR="54447" marT="0" marB="0"/>
                </a:tc>
                <a:tc vMerge="1">
                  <a:txBody>
                    <a:bodyPr/>
                    <a:lstStyle/>
                    <a:p>
                      <a:pPr>
                        <a:lnSpc>
                          <a:spcPct val="115000"/>
                        </a:lnSpc>
                        <a:spcAft>
                          <a:spcPts val="0"/>
                        </a:spcAft>
                      </a:pPr>
                      <a:endParaRPr lang="tr-TR" sz="1000" dirty="0">
                        <a:latin typeface="Calibri"/>
                        <a:ea typeface="Calibri"/>
                        <a:cs typeface="Times New Roman"/>
                      </a:endParaRPr>
                    </a:p>
                  </a:txBody>
                  <a:tcPr marL="54447" marR="54447" marT="0" marB="0"/>
                </a:tc>
                <a:tc vMerge="1">
                  <a:txBody>
                    <a:bodyPr/>
                    <a:lstStyle/>
                    <a:p>
                      <a:pPr>
                        <a:lnSpc>
                          <a:spcPct val="115000"/>
                        </a:lnSpc>
                        <a:spcAft>
                          <a:spcPts val="0"/>
                        </a:spcAft>
                      </a:pPr>
                      <a:endParaRPr lang="tr-TR" sz="1000" dirty="0">
                        <a:latin typeface="Calibri"/>
                        <a:ea typeface="Calibri"/>
                        <a:cs typeface="Times New Roman"/>
                      </a:endParaRPr>
                    </a:p>
                  </a:txBody>
                  <a:tcPr marL="54447" marR="54447" marT="0" marB="0"/>
                </a:tc>
                <a:tc vMerge="1">
                  <a:txBody>
                    <a:bodyPr/>
                    <a:lstStyle/>
                    <a:p>
                      <a:pPr>
                        <a:lnSpc>
                          <a:spcPct val="115000"/>
                        </a:lnSpc>
                        <a:spcAft>
                          <a:spcPts val="0"/>
                        </a:spcAft>
                      </a:pPr>
                      <a:endParaRPr lang="tr-TR" sz="1000" dirty="0">
                        <a:latin typeface="Calibri"/>
                        <a:ea typeface="Calibri"/>
                        <a:cs typeface="Times New Roman"/>
                      </a:endParaRPr>
                    </a:p>
                  </a:txBody>
                  <a:tcPr marL="54447" marR="54447" marT="0" marB="0"/>
                </a:tc>
                <a:tc vMerge="1">
                  <a:txBody>
                    <a:bodyPr/>
                    <a:lstStyle/>
                    <a:p>
                      <a:pPr>
                        <a:lnSpc>
                          <a:spcPct val="115000"/>
                        </a:lnSpc>
                        <a:spcAft>
                          <a:spcPts val="0"/>
                        </a:spcAft>
                      </a:pPr>
                      <a:endParaRPr lang="tr-TR" sz="1000" dirty="0">
                        <a:latin typeface="Calibri"/>
                        <a:ea typeface="Calibri"/>
                        <a:cs typeface="Times New Roman"/>
                      </a:endParaRPr>
                    </a:p>
                  </a:txBody>
                  <a:tcPr marL="54447" marR="54447" marT="0" marB="0"/>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r>
            </a:tbl>
          </a:graphicData>
        </a:graphic>
      </p:graphicFrame>
      <p:sp>
        <p:nvSpPr>
          <p:cNvPr id="5" name="4 Yuvarlatılmış Dikdörtgen"/>
          <p:cNvSpPr/>
          <p:nvPr/>
        </p:nvSpPr>
        <p:spPr>
          <a:xfrm>
            <a:off x="251520" y="0"/>
            <a:ext cx="8424936" cy="648072"/>
          </a:xfrm>
          <a:prstGeom prst="roundRect">
            <a:avLst/>
          </a:prstGeom>
          <a:solidFill>
            <a:schemeClr val="bg1"/>
          </a:solidFill>
          <a:ln w="76200">
            <a:solidFill>
              <a:srgbClr val="DB1B49"/>
            </a:solidFill>
          </a:ln>
          <a:effectLst>
            <a:innerShdw blurRad="114300">
              <a:prstClr val="black"/>
            </a:innerShdw>
          </a:effectLst>
          <a:scene3d>
            <a:camera prst="orthographicFront"/>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b="1" dirty="0" smtClean="0">
                <a:solidFill>
                  <a:prstClr val="black"/>
                </a:solidFill>
                <a:latin typeface="Nyala" pitchFamily="2" charset="0"/>
              </a:rPr>
              <a:t>CEYLİN’İN DERS ÇALIŞMA PROGRAMI</a:t>
            </a:r>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5">
                                            <p:txEl>
                                              <p:pRg st="0" end="0"/>
                                            </p:txEl>
                                          </p:spTgt>
                                        </p:tgtEl>
                                      </p:cBhvr>
                                    </p:animEffect>
                                    <p:animScale>
                                      <p:cBhvr>
                                        <p:cTn id="7" dur="250" autoRev="1" fill="hold"/>
                                        <p:tgtEl>
                                          <p:spTgt spid="5">
                                            <p:txEl>
                                              <p:pRg st="0" end="0"/>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214313"/>
            <a:ext cx="8943975" cy="1462087"/>
          </a:xfrm>
        </p:spPr>
        <p:txBody>
          <a:bodyPr>
            <a:normAutofit/>
          </a:bodyPr>
          <a:lstStyle/>
          <a:p>
            <a:r>
              <a:rPr lang="tr-TR" sz="4800" b="1" dirty="0" smtClean="0">
                <a:solidFill>
                  <a:srgbClr val="FF0000"/>
                </a:solidFill>
              </a:rPr>
              <a:t>Uyumaya Karar Vermeden Önce</a:t>
            </a:r>
            <a:endParaRPr lang="tr-TR" sz="4800" b="1" dirty="0"/>
          </a:p>
        </p:txBody>
      </p:sp>
      <p:sp>
        <p:nvSpPr>
          <p:cNvPr id="3" name="2 Metin Yer Tutucusu"/>
          <p:cNvSpPr>
            <a:spLocks noGrp="1"/>
          </p:cNvSpPr>
          <p:nvPr>
            <p:ph type="body" sz="half" idx="1"/>
          </p:nvPr>
        </p:nvSpPr>
        <p:spPr>
          <a:xfrm>
            <a:off x="467544" y="1628800"/>
            <a:ext cx="4453136" cy="4503713"/>
          </a:xfrm>
        </p:spPr>
        <p:txBody>
          <a:bodyPr>
            <a:normAutofit/>
          </a:bodyPr>
          <a:lstStyle/>
          <a:p>
            <a:pPr algn="ctr">
              <a:buNone/>
            </a:pPr>
            <a:r>
              <a:rPr lang="tr-TR" sz="4000" b="1" dirty="0" smtClean="0">
                <a:solidFill>
                  <a:srgbClr val="FF0000"/>
                </a:solidFill>
              </a:rPr>
              <a:t>      </a:t>
            </a:r>
            <a:endParaRPr lang="tr-TR" sz="4400" b="1" dirty="0" smtClean="0">
              <a:solidFill>
                <a:srgbClr val="FF0000"/>
              </a:solidFill>
            </a:endParaRPr>
          </a:p>
          <a:p>
            <a:pPr>
              <a:buNone/>
            </a:pPr>
            <a:endParaRPr lang="tr-TR" sz="4000" b="1" dirty="0" smtClean="0">
              <a:solidFill>
                <a:srgbClr val="FF0000"/>
              </a:solidFill>
            </a:endParaRPr>
          </a:p>
        </p:txBody>
      </p:sp>
      <p:sp>
        <p:nvSpPr>
          <p:cNvPr id="4" name="3 İçerik Yer Tutucusu"/>
          <p:cNvSpPr>
            <a:spLocks noGrp="1"/>
          </p:cNvSpPr>
          <p:nvPr>
            <p:ph sz="half" idx="2"/>
          </p:nvPr>
        </p:nvSpPr>
        <p:spPr>
          <a:xfrm>
            <a:off x="4716016" y="0"/>
            <a:ext cx="4427984" cy="6453336"/>
          </a:xfrm>
        </p:spPr>
        <p:txBody>
          <a:bodyPr>
            <a:normAutofit fontScale="70000" lnSpcReduction="20000"/>
          </a:bodyPr>
          <a:lstStyle/>
          <a:p>
            <a:pPr>
              <a:buNone/>
            </a:pPr>
            <a:endParaRPr lang="tr-TR" sz="4000" b="1" dirty="0" smtClean="0">
              <a:solidFill>
                <a:srgbClr val="FF0000"/>
              </a:solidFill>
            </a:endParaRPr>
          </a:p>
          <a:p>
            <a:pPr>
              <a:buNone/>
            </a:pPr>
            <a:endParaRPr lang="tr-TR" sz="4000" b="1" dirty="0" smtClean="0">
              <a:solidFill>
                <a:srgbClr val="FF0000"/>
              </a:solidFill>
            </a:endParaRPr>
          </a:p>
          <a:p>
            <a:pPr>
              <a:buNone/>
            </a:pPr>
            <a:endParaRPr lang="tr-TR" sz="4000" b="1" dirty="0" smtClean="0">
              <a:solidFill>
                <a:srgbClr val="FF0000"/>
              </a:solidFill>
            </a:endParaRPr>
          </a:p>
          <a:p>
            <a:pPr algn="ctr">
              <a:buNone/>
            </a:pPr>
            <a:r>
              <a:rPr lang="tr-TR" sz="5100" b="1" dirty="0" smtClean="0">
                <a:solidFill>
                  <a:srgbClr val="FF0000"/>
                </a:solidFill>
              </a:rPr>
              <a:t>1.Günlük Tekrar</a:t>
            </a:r>
          </a:p>
          <a:p>
            <a:pPr algn="ctr">
              <a:buNone/>
            </a:pPr>
            <a:r>
              <a:rPr lang="tr-TR" sz="5100" b="1" dirty="0" smtClean="0">
                <a:solidFill>
                  <a:srgbClr val="FF0000"/>
                </a:solidFill>
              </a:rPr>
              <a:t>2.Ödev</a:t>
            </a:r>
          </a:p>
          <a:p>
            <a:pPr algn="ctr">
              <a:buNone/>
            </a:pPr>
            <a:r>
              <a:rPr lang="tr-TR" sz="5100" b="1" dirty="0" smtClean="0">
                <a:solidFill>
                  <a:srgbClr val="FF0000"/>
                </a:solidFill>
              </a:rPr>
              <a:t>3.Test Çözme</a:t>
            </a:r>
          </a:p>
          <a:p>
            <a:pPr algn="ctr">
              <a:buNone/>
            </a:pPr>
            <a:r>
              <a:rPr lang="tr-TR" sz="5100" b="1" dirty="0" smtClean="0">
                <a:solidFill>
                  <a:srgbClr val="FF0000"/>
                </a:solidFill>
              </a:rPr>
              <a:t>4.Okula Hazırlıklı Gelme</a:t>
            </a:r>
          </a:p>
          <a:p>
            <a:pPr algn="ctr">
              <a:buNone/>
            </a:pPr>
            <a:r>
              <a:rPr lang="tr-TR" sz="5100" b="1" dirty="0" smtClean="0">
                <a:solidFill>
                  <a:srgbClr val="FF0000"/>
                </a:solidFill>
              </a:rPr>
              <a:t>5.Kitap Okuma</a:t>
            </a:r>
          </a:p>
          <a:p>
            <a:pPr algn="ctr">
              <a:buNone/>
            </a:pPr>
            <a:r>
              <a:rPr lang="tr-TR" sz="5600" b="1" dirty="0" smtClean="0"/>
              <a:t>Bütün parmaklar kapandıysa </a:t>
            </a:r>
            <a:r>
              <a:rPr lang="tr-TR" sz="7000" b="1" dirty="0" smtClean="0"/>
              <a:t>‘AFERİN SANA’</a:t>
            </a:r>
          </a:p>
        </p:txBody>
      </p:sp>
      <p:pic>
        <p:nvPicPr>
          <p:cNvPr id="7" name="6 Resim" descr="images.jpg"/>
          <p:cNvPicPr>
            <a:picLocks noChangeAspect="1"/>
          </p:cNvPicPr>
          <p:nvPr/>
        </p:nvPicPr>
        <p:blipFill>
          <a:blip r:embed="rId2" cstate="print"/>
          <a:stretch>
            <a:fillRect/>
          </a:stretch>
        </p:blipFill>
        <p:spPr>
          <a:xfrm>
            <a:off x="0" y="1340768"/>
            <a:ext cx="4499992" cy="2592288"/>
          </a:xfrm>
          <a:prstGeom prst="rect">
            <a:avLst/>
          </a:prstGeom>
        </p:spPr>
      </p:pic>
      <p:pic>
        <p:nvPicPr>
          <p:cNvPr id="8" name="7 Resim" descr="indir.jpg"/>
          <p:cNvPicPr>
            <a:picLocks noChangeAspect="1"/>
          </p:cNvPicPr>
          <p:nvPr/>
        </p:nvPicPr>
        <p:blipFill>
          <a:blip r:embed="rId3" cstate="print"/>
          <a:stretch>
            <a:fillRect/>
          </a:stretch>
        </p:blipFill>
        <p:spPr>
          <a:xfrm>
            <a:off x="0" y="3717032"/>
            <a:ext cx="4572000" cy="2564904"/>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79512" y="332656"/>
            <a:ext cx="8507288" cy="5793507"/>
          </a:xfrm>
        </p:spPr>
        <p:txBody>
          <a:bodyPr/>
          <a:lstStyle/>
          <a:p>
            <a:pPr algn="ctr">
              <a:buNone/>
            </a:pPr>
            <a:r>
              <a:rPr lang="tr-TR" dirty="0" smtClean="0"/>
              <a:t>    Bir gün ödevlerini yapmak için odasına gitti ve defterini açtı. O kadar çok ödevi vardı ki hepsini yapabileceği zamanı kalmamıştı. Ertesi gün ödevlerinin hepsini bitirememiş olduğunu gören öğretmeni, Ferdi’ye ‘Ödevlerine gerektiği kadar zaman ayıramamış olman beni çok üzdü.’ dedi. Ferdi hatasını anlamıştı.  </a:t>
            </a:r>
            <a:endParaRPr lang="tr-TR" dirty="0"/>
          </a:p>
        </p:txBody>
      </p:sp>
      <p:pic>
        <p:nvPicPr>
          <p:cNvPr id="2053" name="Picture 5" descr="C:\Documents and Settings\Administrator\Desktop\Odev-yap.png"/>
          <p:cNvPicPr>
            <a:picLocks noChangeAspect="1" noChangeArrowheads="1"/>
          </p:cNvPicPr>
          <p:nvPr/>
        </p:nvPicPr>
        <p:blipFill>
          <a:blip r:embed="rId2" cstate="print"/>
          <a:srcRect/>
          <a:stretch>
            <a:fillRect/>
          </a:stretch>
        </p:blipFill>
        <p:spPr bwMode="auto">
          <a:xfrm>
            <a:off x="1460500" y="3861048"/>
            <a:ext cx="6063828" cy="2996952"/>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214313"/>
            <a:ext cx="8943975" cy="1462087"/>
          </a:xfrm>
        </p:spPr>
        <p:txBody>
          <a:bodyPr>
            <a:normAutofit fontScale="90000"/>
          </a:bodyPr>
          <a:lstStyle/>
          <a:p>
            <a:r>
              <a:rPr lang="tr-TR" b="1" i="1" dirty="0" smtClean="0">
                <a:solidFill>
                  <a:srgbClr val="FF0000"/>
                </a:solidFill>
              </a:rPr>
              <a:t>DOĞRUYSA ALKIŞLA, YANLIŞSA SOMURT!</a:t>
            </a:r>
            <a:br>
              <a:rPr lang="tr-TR" b="1" i="1" dirty="0" smtClean="0">
                <a:solidFill>
                  <a:srgbClr val="FF0000"/>
                </a:solidFill>
              </a:rPr>
            </a:br>
            <a:r>
              <a:rPr lang="tr-TR" sz="3600" i="1" dirty="0" smtClean="0"/>
              <a:t>Cümle yanlışsa herkes kollarını bağlayıp somurtur , doğruysa alkışlanır. </a:t>
            </a:r>
            <a:endParaRPr lang="tr-TR" sz="3600" b="1" i="1" dirty="0">
              <a:solidFill>
                <a:srgbClr val="FF0000"/>
              </a:solidFill>
            </a:endParaRPr>
          </a:p>
        </p:txBody>
      </p:sp>
      <p:sp>
        <p:nvSpPr>
          <p:cNvPr id="3" name="2 Metin Yer Tutucusu"/>
          <p:cNvSpPr>
            <a:spLocks noGrp="1"/>
          </p:cNvSpPr>
          <p:nvPr>
            <p:ph type="body" sz="half" idx="1"/>
          </p:nvPr>
        </p:nvSpPr>
        <p:spPr>
          <a:xfrm>
            <a:off x="-180528" y="2204863"/>
            <a:ext cx="5173216" cy="3927649"/>
          </a:xfrm>
        </p:spPr>
        <p:txBody>
          <a:bodyPr>
            <a:normAutofit/>
          </a:bodyPr>
          <a:lstStyle/>
          <a:p>
            <a:pPr algn="ctr">
              <a:buNone/>
            </a:pPr>
            <a:r>
              <a:rPr lang="tr-TR" sz="4400" dirty="0" smtClean="0"/>
              <a:t>Evde her gün tekrar yapmak gereksizdir, derste dinlenilenler başarı için yeterlidir.</a:t>
            </a:r>
          </a:p>
        </p:txBody>
      </p:sp>
      <p:pic>
        <p:nvPicPr>
          <p:cNvPr id="9" name="8 İçerik Yer Tutucusu" descr="indir.jpg"/>
          <p:cNvPicPr>
            <a:picLocks noGrp="1" noChangeAspect="1"/>
          </p:cNvPicPr>
          <p:nvPr>
            <p:ph sz="half" idx="2"/>
          </p:nvPr>
        </p:nvPicPr>
        <p:blipFill>
          <a:blip r:embed="rId2" cstate="print"/>
          <a:stretch>
            <a:fillRect/>
          </a:stretch>
        </p:blipFill>
        <p:spPr>
          <a:xfrm>
            <a:off x="5148064" y="2132856"/>
            <a:ext cx="3744416" cy="4536504"/>
          </a:xfr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etin Yer Tutucusu"/>
          <p:cNvSpPr>
            <a:spLocks noGrp="1"/>
          </p:cNvSpPr>
          <p:nvPr>
            <p:ph type="body" sz="half" idx="1"/>
          </p:nvPr>
        </p:nvSpPr>
        <p:spPr>
          <a:xfrm>
            <a:off x="251520" y="1196752"/>
            <a:ext cx="4741168" cy="4935761"/>
          </a:xfrm>
        </p:spPr>
        <p:txBody>
          <a:bodyPr>
            <a:normAutofit/>
          </a:bodyPr>
          <a:lstStyle/>
          <a:p>
            <a:pPr algn="ctr">
              <a:buNone/>
            </a:pPr>
            <a:r>
              <a:rPr lang="tr-TR" sz="4800" dirty="0" smtClean="0"/>
              <a:t>Derse gelmeden önce ön hazırlık yapmak kişinin dersi daha kolay anlamasına yardımcı olur.</a:t>
            </a:r>
          </a:p>
          <a:p>
            <a:pPr algn="ctr"/>
            <a:endParaRPr lang="tr-TR" sz="4000" dirty="0"/>
          </a:p>
        </p:txBody>
      </p:sp>
      <p:pic>
        <p:nvPicPr>
          <p:cNvPr id="5" name="4 İçerik Yer Tutucusu"/>
          <p:cNvPicPr>
            <a:picLocks noGrp="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5292080" y="1196752"/>
            <a:ext cx="3191321" cy="4687885"/>
          </a:xfrm>
          <a:prstGeom prst="rect">
            <a:avLst/>
          </a:prstGeom>
          <a:noFill/>
          <a:ln>
            <a:noFill/>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etin Yer Tutucusu"/>
          <p:cNvSpPr>
            <a:spLocks noGrp="1"/>
          </p:cNvSpPr>
          <p:nvPr>
            <p:ph type="body" sz="half" idx="1"/>
          </p:nvPr>
        </p:nvSpPr>
        <p:spPr>
          <a:xfrm>
            <a:off x="179512" y="1412776"/>
            <a:ext cx="4813176" cy="4719737"/>
          </a:xfrm>
        </p:spPr>
        <p:txBody>
          <a:bodyPr>
            <a:normAutofit/>
          </a:bodyPr>
          <a:lstStyle/>
          <a:p>
            <a:pPr algn="ctr">
              <a:buNone/>
            </a:pPr>
            <a:r>
              <a:rPr lang="tr-TR" sz="4400" dirty="0" smtClean="0"/>
              <a:t>Ders çalışırken televizyon karşısında olmak, müzik dinleyerek ders çalışmanın zararı yoktur. </a:t>
            </a:r>
            <a:endParaRPr lang="tr-TR" sz="4400" dirty="0"/>
          </a:p>
        </p:txBody>
      </p:sp>
      <p:pic>
        <p:nvPicPr>
          <p:cNvPr id="5" name="4 İçerik Yer Tutucusu"/>
          <p:cNvPicPr>
            <a:picLocks noGrp="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5004048" y="1340768"/>
            <a:ext cx="3810000" cy="5040559"/>
          </a:xfrm>
          <a:prstGeom prst="rect">
            <a:avLst/>
          </a:prstGeom>
          <a:noFill/>
          <a:ln>
            <a:noFill/>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etin Yer Tutucusu"/>
          <p:cNvSpPr>
            <a:spLocks noGrp="1"/>
          </p:cNvSpPr>
          <p:nvPr>
            <p:ph type="body" sz="half" idx="1"/>
          </p:nvPr>
        </p:nvSpPr>
        <p:spPr>
          <a:xfrm>
            <a:off x="0" y="1484784"/>
            <a:ext cx="4992688" cy="4647729"/>
          </a:xfrm>
        </p:spPr>
        <p:txBody>
          <a:bodyPr>
            <a:normAutofit/>
          </a:bodyPr>
          <a:lstStyle/>
          <a:p>
            <a:pPr algn="ctr">
              <a:buNone/>
            </a:pPr>
            <a:r>
              <a:rPr lang="tr-TR" sz="4400" dirty="0" smtClean="0"/>
              <a:t>Ders çalışma programı yapmak gereksizdir, insan istediği zaman ders çalışabilir.</a:t>
            </a:r>
            <a:endParaRPr lang="tr-TR" sz="4400" dirty="0"/>
          </a:p>
        </p:txBody>
      </p:sp>
      <p:pic>
        <p:nvPicPr>
          <p:cNvPr id="5" name="4 İçerik Yer Tutucusu"/>
          <p:cNvPicPr>
            <a:picLocks noGrp="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5269135" y="980728"/>
            <a:ext cx="3695353" cy="5184576"/>
          </a:xfrm>
          <a:prstGeom prst="rect">
            <a:avLst/>
          </a:prstGeom>
          <a:noFill/>
          <a:ln>
            <a:noFill/>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etin Yer Tutucusu"/>
          <p:cNvSpPr>
            <a:spLocks noGrp="1"/>
          </p:cNvSpPr>
          <p:nvPr>
            <p:ph type="body" sz="half" idx="1"/>
          </p:nvPr>
        </p:nvSpPr>
        <p:spPr>
          <a:xfrm>
            <a:off x="0" y="2017713"/>
            <a:ext cx="4992688" cy="4114800"/>
          </a:xfrm>
        </p:spPr>
        <p:txBody>
          <a:bodyPr>
            <a:normAutofit/>
          </a:bodyPr>
          <a:lstStyle/>
          <a:p>
            <a:pPr algn="ctr">
              <a:buNone/>
            </a:pPr>
            <a:r>
              <a:rPr lang="tr-TR" sz="4000" dirty="0" smtClean="0"/>
              <a:t>Yatarak çalışmak, salonda televizyon karşısında ya da mutfak masasının üstünde çalışmak daha faydalı olabilir</a:t>
            </a:r>
            <a:endParaRPr lang="tr-TR" sz="4000" dirty="0"/>
          </a:p>
        </p:txBody>
      </p:sp>
      <p:pic>
        <p:nvPicPr>
          <p:cNvPr id="5" name="Picture 4" descr="1329846650"/>
          <p:cNvPicPr>
            <a:picLocks noGrp="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5364088" y="1988840"/>
            <a:ext cx="3591000" cy="3672407"/>
          </a:xfrm>
          <a:prstGeom prst="rect">
            <a:avLst/>
          </a:prstGeom>
          <a:noFill/>
          <a:ln>
            <a:noFill/>
          </a:ln>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etin Yer Tutucusu"/>
          <p:cNvSpPr>
            <a:spLocks noGrp="1"/>
          </p:cNvSpPr>
          <p:nvPr>
            <p:ph type="body" sz="half" idx="1"/>
          </p:nvPr>
        </p:nvSpPr>
        <p:spPr>
          <a:xfrm>
            <a:off x="395536" y="1052736"/>
            <a:ext cx="5112568" cy="5328592"/>
          </a:xfrm>
        </p:spPr>
        <p:txBody>
          <a:bodyPr>
            <a:normAutofit/>
          </a:bodyPr>
          <a:lstStyle/>
          <a:p>
            <a:pPr algn="ctr">
              <a:buNone/>
            </a:pPr>
            <a:r>
              <a:rPr lang="tr-TR" sz="4400" dirty="0" smtClean="0"/>
              <a:t>Dersten sonra yapılan tekrarlar konunun unutulmasını engeller. Hiç tekrar yapılmazsa konunun %80’i gün içinde unutulur.</a:t>
            </a:r>
            <a:endParaRPr lang="tr-TR" sz="4400" dirty="0"/>
          </a:p>
        </p:txBody>
      </p:sp>
      <p:pic>
        <p:nvPicPr>
          <p:cNvPr id="5" name="4 İçerik Yer Tutucusu" descr="indir (1).jpg"/>
          <p:cNvPicPr>
            <a:picLocks noGrp="1" noChangeAspect="1"/>
          </p:cNvPicPr>
          <p:nvPr>
            <p:ph sz="half" idx="2"/>
          </p:nvPr>
        </p:nvPicPr>
        <p:blipFill>
          <a:blip r:embed="rId2" cstate="print"/>
          <a:stretch>
            <a:fillRect/>
          </a:stretch>
        </p:blipFill>
        <p:spPr>
          <a:xfrm>
            <a:off x="5580112" y="980728"/>
            <a:ext cx="3384376" cy="5616624"/>
          </a:xfr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etin Yer Tutucusu"/>
          <p:cNvSpPr>
            <a:spLocks noGrp="1"/>
          </p:cNvSpPr>
          <p:nvPr>
            <p:ph type="body" sz="half" idx="1"/>
          </p:nvPr>
        </p:nvSpPr>
        <p:spPr>
          <a:xfrm>
            <a:off x="0" y="1772816"/>
            <a:ext cx="4992688" cy="4359697"/>
          </a:xfrm>
        </p:spPr>
        <p:txBody>
          <a:bodyPr>
            <a:normAutofit/>
          </a:bodyPr>
          <a:lstStyle/>
          <a:p>
            <a:pPr algn="ctr">
              <a:buNone/>
            </a:pPr>
            <a:r>
              <a:rPr lang="tr-TR" sz="4400" dirty="0" smtClean="0"/>
              <a:t>Ders çalışma süresi kısa, dinlenme araları uzun olmalıdır.</a:t>
            </a:r>
            <a:endParaRPr lang="tr-TR" sz="4400" dirty="0"/>
          </a:p>
        </p:txBody>
      </p:sp>
      <p:pic>
        <p:nvPicPr>
          <p:cNvPr id="5" name="4 İçerik Yer Tutucusu" descr="depositphotos_111322780-stock-illustration-boy-with-a-book.jpg"/>
          <p:cNvPicPr>
            <a:picLocks noGrp="1" noChangeAspect="1"/>
          </p:cNvPicPr>
          <p:nvPr>
            <p:ph sz="half" idx="2"/>
          </p:nvPr>
        </p:nvPicPr>
        <p:blipFill>
          <a:blip r:embed="rId2" cstate="print"/>
          <a:stretch>
            <a:fillRect/>
          </a:stretch>
        </p:blipFill>
        <p:spPr>
          <a:xfrm>
            <a:off x="5076056" y="260649"/>
            <a:ext cx="3816424" cy="2664296"/>
          </a:xfrm>
        </p:spPr>
      </p:pic>
      <p:pic>
        <p:nvPicPr>
          <p:cNvPr id="6" name="5 Resim" descr="depositphotos_27643681-stock-illustration-cartoon-illustration-of-a-boy.jpg"/>
          <p:cNvPicPr>
            <a:picLocks noChangeAspect="1"/>
          </p:cNvPicPr>
          <p:nvPr/>
        </p:nvPicPr>
        <p:blipFill>
          <a:blip r:embed="rId3" cstate="print"/>
          <a:stretch>
            <a:fillRect/>
          </a:stretch>
        </p:blipFill>
        <p:spPr>
          <a:xfrm>
            <a:off x="4716016" y="3573016"/>
            <a:ext cx="4032448" cy="2924944"/>
          </a:xfrm>
          <a:prstGeom prst="rect">
            <a:avLst/>
          </a:prstGeo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etin Yer Tutucusu"/>
          <p:cNvSpPr>
            <a:spLocks noGrp="1"/>
          </p:cNvSpPr>
          <p:nvPr>
            <p:ph type="body" sz="half" idx="1"/>
          </p:nvPr>
        </p:nvSpPr>
        <p:spPr>
          <a:xfrm>
            <a:off x="179512" y="1052736"/>
            <a:ext cx="4968552" cy="5400600"/>
          </a:xfrm>
        </p:spPr>
        <p:txBody>
          <a:bodyPr>
            <a:noAutofit/>
          </a:bodyPr>
          <a:lstStyle/>
          <a:p>
            <a:pPr algn="ctr">
              <a:buNone/>
            </a:pPr>
            <a:r>
              <a:rPr lang="tr-TR" sz="4400" dirty="0" smtClean="0"/>
              <a:t>Her öğün düzenli yemek yemek önemlidir ve yemeklerden hemen sonra ders çalışmamaya başlamak faydalıdır.</a:t>
            </a:r>
            <a:endParaRPr lang="tr-TR" sz="4400" dirty="0"/>
          </a:p>
        </p:txBody>
      </p:sp>
      <p:pic>
        <p:nvPicPr>
          <p:cNvPr id="5" name="4 İçerik Yer Tutucusu" descr="240_F_99029081_9txxBCiYI0B3Wky002DG4DvGR7wwvliu.jpg"/>
          <p:cNvPicPr>
            <a:picLocks noGrp="1" noChangeAspect="1"/>
          </p:cNvPicPr>
          <p:nvPr>
            <p:ph sz="half" idx="2"/>
          </p:nvPr>
        </p:nvPicPr>
        <p:blipFill>
          <a:blip r:embed="rId2" cstate="print"/>
          <a:stretch>
            <a:fillRect/>
          </a:stretch>
        </p:blipFill>
        <p:spPr>
          <a:xfrm>
            <a:off x="5436096" y="1196752"/>
            <a:ext cx="3456384" cy="5328592"/>
          </a:xfr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etin Yer Tutucusu"/>
          <p:cNvSpPr>
            <a:spLocks noGrp="1"/>
          </p:cNvSpPr>
          <p:nvPr>
            <p:ph type="body" sz="half" idx="1"/>
          </p:nvPr>
        </p:nvSpPr>
        <p:spPr>
          <a:xfrm>
            <a:off x="0" y="620688"/>
            <a:ext cx="4788024" cy="5511825"/>
          </a:xfrm>
        </p:spPr>
        <p:txBody>
          <a:bodyPr>
            <a:normAutofit/>
          </a:bodyPr>
          <a:lstStyle/>
          <a:p>
            <a:pPr algn="ctr">
              <a:buNone/>
            </a:pPr>
            <a:endParaRPr lang="tr-TR" sz="4800" dirty="0" smtClean="0"/>
          </a:p>
          <a:p>
            <a:pPr algn="ctr">
              <a:buNone/>
            </a:pPr>
            <a:r>
              <a:rPr lang="tr-TR" sz="4800" dirty="0" smtClean="0"/>
              <a:t>Ders çalışma mekanı her zaman ders çalışma masası olmalıdır.</a:t>
            </a:r>
            <a:endParaRPr lang="tr-TR" sz="4800" dirty="0"/>
          </a:p>
        </p:txBody>
      </p:sp>
      <p:pic>
        <p:nvPicPr>
          <p:cNvPr id="5" name="4 İçerik Yer Tutucusu" descr="images.png"/>
          <p:cNvPicPr>
            <a:picLocks noGrp="1" noChangeAspect="1"/>
          </p:cNvPicPr>
          <p:nvPr>
            <p:ph sz="half" idx="2"/>
          </p:nvPr>
        </p:nvPicPr>
        <p:blipFill>
          <a:blip r:embed="rId2" cstate="print"/>
          <a:stretch>
            <a:fillRect/>
          </a:stretch>
        </p:blipFill>
        <p:spPr>
          <a:xfrm>
            <a:off x="4788024" y="764704"/>
            <a:ext cx="3960440" cy="5040560"/>
          </a:xfr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etin Yer Tutucusu"/>
          <p:cNvSpPr>
            <a:spLocks noGrp="1"/>
          </p:cNvSpPr>
          <p:nvPr>
            <p:ph type="body" sz="half" idx="1"/>
          </p:nvPr>
        </p:nvSpPr>
        <p:spPr>
          <a:xfrm>
            <a:off x="179512" y="764704"/>
            <a:ext cx="4813176" cy="5367809"/>
          </a:xfrm>
        </p:spPr>
        <p:txBody>
          <a:bodyPr>
            <a:normAutofit/>
          </a:bodyPr>
          <a:lstStyle/>
          <a:p>
            <a:pPr algn="ctr">
              <a:buNone/>
            </a:pPr>
            <a:endParaRPr lang="tr-TR" sz="4000" dirty="0" smtClean="0"/>
          </a:p>
          <a:p>
            <a:pPr algn="ctr">
              <a:buNone/>
            </a:pPr>
            <a:r>
              <a:rPr lang="tr-TR" sz="4000" dirty="0" smtClean="0"/>
              <a:t>40 dakikalık bir ders çalışma süresinden sonra dinlenmek için 20 dakika ara verilmelidir.</a:t>
            </a:r>
            <a:endParaRPr lang="tr-TR" sz="4000" dirty="0"/>
          </a:p>
        </p:txBody>
      </p:sp>
      <p:pic>
        <p:nvPicPr>
          <p:cNvPr id="5" name="4 İçerik Yer Tutucusu" descr="depositphotos_13948642-stock-illustration-cartoon-man-working-late.jpg"/>
          <p:cNvPicPr>
            <a:picLocks noGrp="1" noChangeAspect="1"/>
          </p:cNvPicPr>
          <p:nvPr>
            <p:ph sz="half" idx="2"/>
          </p:nvPr>
        </p:nvPicPr>
        <p:blipFill>
          <a:blip r:embed="rId2" cstate="print"/>
          <a:stretch>
            <a:fillRect/>
          </a:stretch>
        </p:blipFill>
        <p:spPr>
          <a:xfrm>
            <a:off x="5724128" y="980728"/>
            <a:ext cx="3230960" cy="5616624"/>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332656"/>
            <a:ext cx="5076056" cy="5793507"/>
          </a:xfrm>
        </p:spPr>
        <p:txBody>
          <a:bodyPr/>
          <a:lstStyle/>
          <a:p>
            <a:pPr algn="ctr">
              <a:buNone/>
            </a:pPr>
            <a:r>
              <a:rPr lang="tr-TR" sz="3600" dirty="0" smtClean="0"/>
              <a:t>   Oyun oynayarak eğlenmek istiyordu fakat, başarısız öğrenci olmak istemiyordu. O günden sonra, ödevlerini yapmanın önemini anladı. Böylece hem eğleniyor hem de başarılı oluyordu.</a:t>
            </a:r>
          </a:p>
          <a:p>
            <a:pPr algn="ctr">
              <a:buNone/>
            </a:pPr>
            <a:r>
              <a:rPr lang="tr-TR" dirty="0" smtClean="0"/>
              <a:t> </a:t>
            </a:r>
            <a:endParaRPr lang="tr-TR" dirty="0"/>
          </a:p>
        </p:txBody>
      </p:sp>
      <p:pic>
        <p:nvPicPr>
          <p:cNvPr id="4" name="Picture 3" descr="C:\Documents and Settings\Administrator\Desktop\a98cecb7cf.png"/>
          <p:cNvPicPr>
            <a:picLocks noChangeAspect="1" noChangeArrowheads="1"/>
          </p:cNvPicPr>
          <p:nvPr/>
        </p:nvPicPr>
        <p:blipFill>
          <a:blip r:embed="rId2" cstate="print"/>
          <a:srcRect/>
          <a:stretch>
            <a:fillRect/>
          </a:stretch>
        </p:blipFill>
        <p:spPr bwMode="auto">
          <a:xfrm>
            <a:off x="5076056" y="0"/>
            <a:ext cx="4067944" cy="6858000"/>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79512" y="214313"/>
            <a:ext cx="8764463" cy="6095007"/>
          </a:xfrm>
        </p:spPr>
        <p:txBody>
          <a:bodyPr/>
          <a:lstStyle/>
          <a:p>
            <a:r>
              <a:rPr lang="tr-TR" sz="4800" dirty="0" smtClean="0">
                <a:solidFill>
                  <a:srgbClr val="7030A0"/>
                </a:solidFill>
              </a:rPr>
              <a:t>HEPİNİZE VERİMLİ GÜNLER DİLERİM.REHBER ÖĞRETMENİNİZ </a:t>
            </a:r>
            <a:r>
              <a:rPr lang="tr-TR" sz="4800" smtClean="0">
                <a:solidFill>
                  <a:srgbClr val="7030A0"/>
                </a:solidFill>
              </a:rPr>
              <a:t>SEMİN TUNÇ.</a:t>
            </a:r>
            <a:r>
              <a:rPr lang="tr-TR" sz="4800" dirty="0" smtClean="0">
                <a:solidFill>
                  <a:srgbClr val="7030A0"/>
                </a:solidFill>
              </a:rPr>
              <a:t/>
            </a:r>
            <a:br>
              <a:rPr lang="tr-TR" sz="4800" dirty="0" smtClean="0">
                <a:solidFill>
                  <a:srgbClr val="7030A0"/>
                </a:solidFill>
              </a:rPr>
            </a:br>
            <a:r>
              <a:rPr lang="tr-TR" dirty="0" smtClean="0">
                <a:solidFill>
                  <a:srgbClr val="7030A0"/>
                </a:solidFill>
              </a:rPr>
              <a:t/>
            </a:r>
            <a:br>
              <a:rPr lang="tr-TR" dirty="0" smtClean="0">
                <a:solidFill>
                  <a:srgbClr val="7030A0"/>
                </a:solidFill>
              </a:rPr>
            </a:br>
            <a:r>
              <a:rPr lang="tr-TR" dirty="0" smtClean="0">
                <a:solidFill>
                  <a:srgbClr val="7030A0"/>
                </a:solidFill>
              </a:rPr>
              <a:t/>
            </a:r>
            <a:br>
              <a:rPr lang="tr-TR" dirty="0" smtClean="0">
                <a:solidFill>
                  <a:srgbClr val="7030A0"/>
                </a:solidFill>
              </a:rPr>
            </a:br>
            <a:r>
              <a:rPr lang="tr-TR" dirty="0" smtClean="0"/>
              <a:t/>
            </a:r>
            <a:br>
              <a:rPr lang="tr-TR" dirty="0" smtClean="0"/>
            </a:br>
            <a:endParaRPr lang="tr-TR" sz="3600" dirty="0">
              <a:solidFill>
                <a:srgbClr val="FF0000"/>
              </a:solidFill>
            </a:endParaRPr>
          </a:p>
        </p:txBody>
      </p:sp>
      <p:pic>
        <p:nvPicPr>
          <p:cNvPr id="5" name="Picture 12" descr="İlgili resim"/>
          <p:cNvPicPr>
            <a:picLocks noChangeAspect="1" noChangeArrowheads="1"/>
          </p:cNvPicPr>
          <p:nvPr/>
        </p:nvPicPr>
        <p:blipFill>
          <a:blip r:embed="rId2" cstate="print"/>
          <a:srcRect/>
          <a:stretch>
            <a:fillRect/>
          </a:stretch>
        </p:blipFill>
        <p:spPr bwMode="auto">
          <a:xfrm>
            <a:off x="2562453" y="3573193"/>
            <a:ext cx="3950887" cy="292608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150938" y="1"/>
            <a:ext cx="7793037" cy="1676400"/>
          </a:xfrm>
        </p:spPr>
        <p:txBody>
          <a:bodyPr/>
          <a:lstStyle/>
          <a:p>
            <a:r>
              <a:rPr lang="tr-TR" b="1" dirty="0" smtClean="0">
                <a:solidFill>
                  <a:srgbClr val="FF0000"/>
                </a:solidFill>
              </a:rPr>
              <a:t>CEYLİN;</a:t>
            </a:r>
            <a:endParaRPr lang="tr-TR" b="1" dirty="0">
              <a:solidFill>
                <a:srgbClr val="FF0000"/>
              </a:solidFill>
            </a:endParaRPr>
          </a:p>
        </p:txBody>
      </p:sp>
      <p:sp>
        <p:nvSpPr>
          <p:cNvPr id="3" name="2 Metin Yer Tutucusu"/>
          <p:cNvSpPr>
            <a:spLocks noGrp="1"/>
          </p:cNvSpPr>
          <p:nvPr>
            <p:ph type="body" sz="half" idx="1"/>
          </p:nvPr>
        </p:nvSpPr>
        <p:spPr>
          <a:xfrm>
            <a:off x="0" y="1196752"/>
            <a:ext cx="8820472" cy="5112568"/>
          </a:xfrm>
        </p:spPr>
        <p:txBody>
          <a:bodyPr/>
          <a:lstStyle/>
          <a:p>
            <a:pPr algn="ctr">
              <a:buNone/>
            </a:pPr>
            <a:r>
              <a:rPr lang="tr-TR" sz="2800" dirty="0" smtClean="0"/>
              <a:t>Üçüncü sınıf öğrencisidir. Her gün okuldan sonra eve gidince yemeğini yer, biraz dinlenir, oyun oynar ya da kendisine uygun bir şeyler varsa televizyon seyreder. Daha sonra sessiz bir ortamda günlük çalışma programına uygun olarak okulda işlediği derslerin tekrarını yapar ve bir sonraki günün dersleri için hazırlık yapar. Derslerde de öğretmenini dinleyerek anlamadığı yerleri sorar ya </a:t>
            </a:r>
          </a:p>
          <a:p>
            <a:pPr algn="ctr">
              <a:buNone/>
            </a:pPr>
            <a:r>
              <a:rPr lang="tr-TR" sz="2800" dirty="0" smtClean="0"/>
              <a:t>da öğretmenin sorularını cevaplamaya çalışır. </a:t>
            </a:r>
            <a:r>
              <a:rPr lang="tr-TR" sz="2800" dirty="0" err="1" smtClean="0"/>
              <a:t>Ceylin</a:t>
            </a:r>
            <a:r>
              <a:rPr lang="tr-TR" sz="2800" dirty="0" smtClean="0"/>
              <a:t> sınavları    başladığında ders notlarını tekrar eder, sınav gecesi rahat bir uyku çeker ve sınavlarda da güzel notlar alır çünkü</a:t>
            </a:r>
            <a:r>
              <a:rPr lang="tr-TR" dirty="0" smtClean="0"/>
              <a:t>?..</a:t>
            </a:r>
            <a:endParaRPr lang="tr-TR" dirty="0"/>
          </a:p>
        </p:txBody>
      </p:sp>
      <p:sp>
        <p:nvSpPr>
          <p:cNvPr id="4" name="3 İçerik Yer Tutucusu"/>
          <p:cNvSpPr>
            <a:spLocks noGrp="1"/>
          </p:cNvSpPr>
          <p:nvPr>
            <p:ph sz="half" idx="2"/>
          </p:nvPr>
        </p:nvSpPr>
        <p:spPr>
          <a:xfrm>
            <a:off x="7092280" y="2017713"/>
            <a:ext cx="1862808" cy="4114800"/>
          </a:xfrm>
        </p:spPr>
        <p:txBody>
          <a:bodyPr/>
          <a:lstStyle/>
          <a:p>
            <a:endParaRPr lang="tr-TR" dirty="0" smtClean="0"/>
          </a:p>
          <a:p>
            <a:endParaRPr lang="tr-T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150938" y="1"/>
            <a:ext cx="7793037" cy="1676400"/>
          </a:xfrm>
        </p:spPr>
        <p:txBody>
          <a:bodyPr/>
          <a:lstStyle/>
          <a:p>
            <a:r>
              <a:rPr lang="tr-TR" b="1" dirty="0" smtClean="0">
                <a:solidFill>
                  <a:srgbClr val="FF0000"/>
                </a:solidFill>
              </a:rPr>
              <a:t>MELİH;</a:t>
            </a:r>
            <a:endParaRPr lang="tr-TR" b="1" dirty="0">
              <a:solidFill>
                <a:srgbClr val="FF0000"/>
              </a:solidFill>
            </a:endParaRPr>
          </a:p>
        </p:txBody>
      </p:sp>
      <p:sp>
        <p:nvSpPr>
          <p:cNvPr id="3" name="2 Metin Yer Tutucusu"/>
          <p:cNvSpPr>
            <a:spLocks noGrp="1"/>
          </p:cNvSpPr>
          <p:nvPr>
            <p:ph type="body" sz="half" idx="1"/>
          </p:nvPr>
        </p:nvSpPr>
        <p:spPr>
          <a:xfrm>
            <a:off x="337625" y="1196752"/>
            <a:ext cx="8567224" cy="4935761"/>
          </a:xfrm>
        </p:spPr>
        <p:txBody>
          <a:bodyPr/>
          <a:lstStyle/>
          <a:p>
            <a:pPr algn="ctr"/>
            <a:r>
              <a:rPr lang="tr-TR" dirty="0" smtClean="0"/>
              <a:t>Melih </a:t>
            </a:r>
            <a:r>
              <a:rPr lang="tr-TR" dirty="0" err="1" smtClean="0"/>
              <a:t>Ceylin</a:t>
            </a:r>
            <a:r>
              <a:rPr lang="tr-TR" dirty="0" smtClean="0"/>
              <a:t>‘in sınıf arkadaşıdır. O da her gün eve gidince yemeğini yer, biraz dinlenir, oyun oynar ve televizyon seyreder. Ancak oyuna dalınca genelde saatlerin geçtiğini fark etmez. Daha sonra da yoruldum diyerek ders çalışmak yerine saatlerce televizyon izler. Çoğunlukla televizyon karşısında ders çalışır. Derse katılmayı da pek sevmez. Sınavları başladığında çok heyecanlanır, korkar, sınav gecesi </a:t>
            </a:r>
          </a:p>
          <a:p>
            <a:pPr algn="ctr"/>
            <a:r>
              <a:rPr lang="tr-TR" dirty="0" smtClean="0"/>
              <a:t>geç saatlere kadar ders çalışır ve genellikle sınavlarda başarılı olamaz çünkü?..</a:t>
            </a:r>
            <a:endParaRPr lang="tr-T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etin Yer Tutucusu"/>
          <p:cNvSpPr>
            <a:spLocks noGrp="1"/>
          </p:cNvSpPr>
          <p:nvPr>
            <p:ph type="body" sz="half" idx="1"/>
          </p:nvPr>
        </p:nvSpPr>
        <p:spPr>
          <a:xfrm>
            <a:off x="914400" y="253218"/>
            <a:ext cx="4078288" cy="5879295"/>
          </a:xfrm>
        </p:spPr>
        <p:txBody>
          <a:bodyPr/>
          <a:lstStyle/>
          <a:p>
            <a:pPr algn="ctr">
              <a:buNone/>
            </a:pPr>
            <a:r>
              <a:rPr lang="tr-TR" sz="4000" b="1" dirty="0" smtClean="0">
                <a:solidFill>
                  <a:srgbClr val="FF0000"/>
                </a:solidFill>
              </a:rPr>
              <a:t>CEYLİN BAŞARILI BİR ÖĞRENCİ ÇÜNKÜ;</a:t>
            </a:r>
          </a:p>
          <a:p>
            <a:pPr algn="ctr">
              <a:buNone/>
            </a:pPr>
            <a:endParaRPr lang="tr-TR" sz="4000" b="1" dirty="0" smtClean="0">
              <a:solidFill>
                <a:srgbClr val="FF0000"/>
              </a:solidFill>
            </a:endParaRPr>
          </a:p>
          <a:p>
            <a:pPr>
              <a:buNone/>
            </a:pPr>
            <a:endParaRPr lang="tr-TR" sz="4000" b="1" dirty="0" smtClean="0">
              <a:solidFill>
                <a:srgbClr val="FF0000"/>
              </a:solidFill>
            </a:endParaRPr>
          </a:p>
          <a:p>
            <a:pPr>
              <a:buNone/>
            </a:pPr>
            <a:endParaRPr lang="tr-TR" sz="4000" b="1" dirty="0" smtClean="0">
              <a:solidFill>
                <a:srgbClr val="FF0000"/>
              </a:solidFill>
            </a:endParaRPr>
          </a:p>
          <a:p>
            <a:pPr>
              <a:buNone/>
            </a:pPr>
            <a:r>
              <a:rPr lang="tr-TR" sz="4000" b="1" dirty="0" smtClean="0">
                <a:solidFill>
                  <a:srgbClr val="FF0000"/>
                </a:solidFill>
              </a:rPr>
              <a:t>1.</a:t>
            </a:r>
          </a:p>
          <a:p>
            <a:pPr>
              <a:buNone/>
            </a:pPr>
            <a:r>
              <a:rPr lang="tr-TR" sz="4000" b="1" dirty="0" smtClean="0">
                <a:solidFill>
                  <a:srgbClr val="FF0000"/>
                </a:solidFill>
              </a:rPr>
              <a:t>2.</a:t>
            </a:r>
          </a:p>
          <a:p>
            <a:pPr>
              <a:buNone/>
            </a:pPr>
            <a:r>
              <a:rPr lang="tr-TR" sz="4000" b="1" dirty="0" smtClean="0">
                <a:solidFill>
                  <a:srgbClr val="FF0000"/>
                </a:solidFill>
              </a:rPr>
              <a:t>3.</a:t>
            </a:r>
          </a:p>
        </p:txBody>
      </p:sp>
      <p:sp>
        <p:nvSpPr>
          <p:cNvPr id="4" name="3 İçerik Yer Tutucusu"/>
          <p:cNvSpPr>
            <a:spLocks noGrp="1"/>
          </p:cNvSpPr>
          <p:nvPr>
            <p:ph sz="half" idx="2"/>
          </p:nvPr>
        </p:nvSpPr>
        <p:spPr>
          <a:xfrm>
            <a:off x="4716016" y="211015"/>
            <a:ext cx="4427984" cy="5921498"/>
          </a:xfrm>
        </p:spPr>
        <p:txBody>
          <a:bodyPr/>
          <a:lstStyle/>
          <a:p>
            <a:pPr algn="ctr">
              <a:buNone/>
            </a:pPr>
            <a:r>
              <a:rPr lang="tr-TR" sz="4000" b="1" dirty="0" smtClean="0">
                <a:solidFill>
                  <a:srgbClr val="FF0000"/>
                </a:solidFill>
              </a:rPr>
              <a:t>MELİH BAŞARISIZ BİR ÖĞRENCİ</a:t>
            </a:r>
          </a:p>
          <a:p>
            <a:pPr algn="ctr">
              <a:buNone/>
            </a:pPr>
            <a:r>
              <a:rPr lang="tr-TR" sz="4000" b="1" dirty="0" smtClean="0">
                <a:solidFill>
                  <a:srgbClr val="FF0000"/>
                </a:solidFill>
              </a:rPr>
              <a:t>ÇÜNKÜ;</a:t>
            </a:r>
          </a:p>
          <a:p>
            <a:pPr>
              <a:buNone/>
            </a:pPr>
            <a:endParaRPr lang="tr-TR" sz="4000" b="1" dirty="0" smtClean="0">
              <a:solidFill>
                <a:srgbClr val="FF0000"/>
              </a:solidFill>
            </a:endParaRPr>
          </a:p>
          <a:p>
            <a:pPr>
              <a:buNone/>
            </a:pPr>
            <a:endParaRPr lang="tr-TR" sz="4000" b="1" dirty="0" smtClean="0">
              <a:solidFill>
                <a:srgbClr val="FF0000"/>
              </a:solidFill>
            </a:endParaRPr>
          </a:p>
          <a:p>
            <a:pPr>
              <a:buNone/>
            </a:pPr>
            <a:endParaRPr lang="tr-TR" sz="4000" b="1" dirty="0" smtClean="0">
              <a:solidFill>
                <a:srgbClr val="FF0000"/>
              </a:solidFill>
            </a:endParaRPr>
          </a:p>
          <a:p>
            <a:pPr>
              <a:buNone/>
            </a:pPr>
            <a:r>
              <a:rPr lang="tr-TR" sz="4000" b="1" dirty="0" smtClean="0">
                <a:solidFill>
                  <a:srgbClr val="FF0000"/>
                </a:solidFill>
              </a:rPr>
              <a:t>1.</a:t>
            </a:r>
          </a:p>
          <a:p>
            <a:pPr>
              <a:buNone/>
            </a:pPr>
            <a:r>
              <a:rPr lang="tr-TR" sz="4000" b="1" dirty="0" smtClean="0">
                <a:solidFill>
                  <a:srgbClr val="FF0000"/>
                </a:solidFill>
              </a:rPr>
              <a:t>2.</a:t>
            </a:r>
          </a:p>
          <a:p>
            <a:pPr>
              <a:buNone/>
            </a:pPr>
            <a:r>
              <a:rPr lang="tr-TR" sz="4000" b="1" dirty="0" smtClean="0">
                <a:solidFill>
                  <a:srgbClr val="FF0000"/>
                </a:solidFill>
              </a:rPr>
              <a:t>3.</a:t>
            </a:r>
          </a:p>
        </p:txBody>
      </p:sp>
      <p:pic>
        <p:nvPicPr>
          <p:cNvPr id="5" name="4 Resim" descr="images.jpg"/>
          <p:cNvPicPr>
            <a:picLocks noChangeAspect="1"/>
          </p:cNvPicPr>
          <p:nvPr/>
        </p:nvPicPr>
        <p:blipFill>
          <a:blip r:embed="rId2" cstate="print"/>
          <a:stretch>
            <a:fillRect/>
          </a:stretch>
        </p:blipFill>
        <p:spPr>
          <a:xfrm>
            <a:off x="969122" y="2504048"/>
            <a:ext cx="3458861" cy="1501015"/>
          </a:xfrm>
          <a:prstGeom prst="rect">
            <a:avLst/>
          </a:prstGeom>
        </p:spPr>
      </p:pic>
      <p:pic>
        <p:nvPicPr>
          <p:cNvPr id="6" name="5 Resim" descr="images (1).jpg"/>
          <p:cNvPicPr>
            <a:picLocks noChangeAspect="1"/>
          </p:cNvPicPr>
          <p:nvPr/>
        </p:nvPicPr>
        <p:blipFill>
          <a:blip r:embed="rId3" cstate="print"/>
          <a:stretch>
            <a:fillRect/>
          </a:stretch>
        </p:blipFill>
        <p:spPr>
          <a:xfrm>
            <a:off x="5004048" y="2204864"/>
            <a:ext cx="3816424" cy="1743075"/>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150938" y="214314"/>
            <a:ext cx="7793037" cy="1178388"/>
          </a:xfrm>
        </p:spPr>
        <p:txBody>
          <a:bodyPr/>
          <a:lstStyle/>
          <a:p>
            <a:r>
              <a:rPr lang="tr-TR" sz="4800" b="1" dirty="0" smtClean="0">
                <a:solidFill>
                  <a:srgbClr val="FF0000"/>
                </a:solidFill>
              </a:rPr>
              <a:t/>
            </a:r>
            <a:br>
              <a:rPr lang="tr-TR" sz="4800" b="1" dirty="0" smtClean="0">
                <a:solidFill>
                  <a:srgbClr val="FF0000"/>
                </a:solidFill>
              </a:rPr>
            </a:br>
            <a:r>
              <a:rPr lang="tr-TR" sz="4800" b="1" dirty="0" smtClean="0">
                <a:solidFill>
                  <a:srgbClr val="FF0000"/>
                </a:solidFill>
              </a:rPr>
              <a:t/>
            </a:r>
            <a:br>
              <a:rPr lang="tr-TR" sz="4800" b="1" dirty="0" smtClean="0">
                <a:solidFill>
                  <a:srgbClr val="FF0000"/>
                </a:solidFill>
              </a:rPr>
            </a:br>
            <a:r>
              <a:rPr lang="tr-TR" sz="4800" b="1" dirty="0" smtClean="0">
                <a:solidFill>
                  <a:srgbClr val="FF0000"/>
                </a:solidFill>
              </a:rPr>
              <a:t/>
            </a:r>
            <a:br>
              <a:rPr lang="tr-TR" sz="4800" b="1" dirty="0" smtClean="0">
                <a:solidFill>
                  <a:srgbClr val="FF0000"/>
                </a:solidFill>
              </a:rPr>
            </a:br>
            <a:r>
              <a:rPr lang="tr-TR" sz="4800" b="1" dirty="0" smtClean="0">
                <a:solidFill>
                  <a:srgbClr val="FF0000"/>
                </a:solidFill>
              </a:rPr>
              <a:t/>
            </a:r>
            <a:br>
              <a:rPr lang="tr-TR" sz="4800" b="1" dirty="0" smtClean="0">
                <a:solidFill>
                  <a:srgbClr val="FF0000"/>
                </a:solidFill>
              </a:rPr>
            </a:br>
            <a:r>
              <a:rPr lang="tr-TR" sz="4800" b="1" dirty="0" smtClean="0">
                <a:solidFill>
                  <a:srgbClr val="FF0000"/>
                </a:solidFill>
              </a:rPr>
              <a:t>CEYLİN NASIL BAŞARILI OLMUŞ ACABA HADİ ÖĞRENELİM</a:t>
            </a:r>
            <a:endParaRPr lang="tr-TR" sz="4800" b="1" dirty="0">
              <a:solidFill>
                <a:srgbClr val="FF0000"/>
              </a:solidFill>
            </a:endParaRPr>
          </a:p>
        </p:txBody>
      </p:sp>
      <p:pic>
        <p:nvPicPr>
          <p:cNvPr id="5" name="4 Resim" descr="images.jpg"/>
          <p:cNvPicPr>
            <a:picLocks noChangeAspect="1"/>
          </p:cNvPicPr>
          <p:nvPr/>
        </p:nvPicPr>
        <p:blipFill>
          <a:blip r:embed="rId2" cstate="print"/>
          <a:stretch>
            <a:fillRect/>
          </a:stretch>
        </p:blipFill>
        <p:spPr>
          <a:xfrm>
            <a:off x="1513808" y="3319798"/>
            <a:ext cx="6480720" cy="288032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sz="4800" b="1" dirty="0" smtClean="0">
                <a:solidFill>
                  <a:srgbClr val="FF0000"/>
                </a:solidFill>
              </a:rPr>
              <a:t>CEYLİN VERİMLİ BİR ŞEKİLDE DERS ÇALIŞIYORMUŞ </a:t>
            </a:r>
            <a:br>
              <a:rPr lang="tr-TR" sz="4800" b="1" dirty="0" smtClean="0">
                <a:solidFill>
                  <a:srgbClr val="FF0000"/>
                </a:solidFill>
              </a:rPr>
            </a:br>
            <a:r>
              <a:rPr lang="tr-TR" sz="4800" b="1" dirty="0" smtClean="0">
                <a:solidFill>
                  <a:srgbClr val="FF0000"/>
                </a:solidFill>
              </a:rPr>
              <a:t>PEKİ VERİMLİ DERS ÇALIŞMAK NE DEMEK???</a:t>
            </a:r>
            <a:endParaRPr lang="tr-TR" sz="4800" b="1" dirty="0">
              <a:solidFill>
                <a:srgbClr val="FF000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TotalTime>
  <Words>860</Words>
  <Application>Microsoft Office PowerPoint</Application>
  <PresentationFormat>Ekran Gösterisi (4:3)</PresentationFormat>
  <Paragraphs>204</Paragraphs>
  <Slides>40</Slides>
  <Notes>0</Notes>
  <HiddenSlides>1</HiddenSlides>
  <MMClips>0</MMClips>
  <ScaleCrop>false</ScaleCrop>
  <HeadingPairs>
    <vt:vector size="4" baseType="variant">
      <vt:variant>
        <vt:lpstr>Tema</vt:lpstr>
      </vt:variant>
      <vt:variant>
        <vt:i4>5</vt:i4>
      </vt:variant>
      <vt:variant>
        <vt:lpstr>Slayt Başlıkları</vt:lpstr>
      </vt:variant>
      <vt:variant>
        <vt:i4>40</vt:i4>
      </vt:variant>
    </vt:vector>
  </HeadingPairs>
  <TitlesOfParts>
    <vt:vector size="45" baseType="lpstr">
      <vt:lpstr>1_Ofis Teması</vt:lpstr>
      <vt:lpstr>2_Ofis Teması</vt:lpstr>
      <vt:lpstr>4_Ofis Teması</vt:lpstr>
      <vt:lpstr>Ofis Teması</vt:lpstr>
      <vt:lpstr>3_Ofis Teması</vt:lpstr>
      <vt:lpstr>PowerPoint Sunusu</vt:lpstr>
      <vt:lpstr>OYUN</vt:lpstr>
      <vt:lpstr>PowerPoint Sunusu</vt:lpstr>
      <vt:lpstr>PowerPoint Sunusu</vt:lpstr>
      <vt:lpstr>CEYLİN;</vt:lpstr>
      <vt:lpstr>MELİH;</vt:lpstr>
      <vt:lpstr>PowerPoint Sunusu</vt:lpstr>
      <vt:lpstr>    CEYLİN NASIL BAŞARILI OLMUŞ ACABA HADİ ÖĞRENELİM</vt:lpstr>
      <vt:lpstr>     CEYLİN VERİMLİ BİR ŞEKİLDE DERS ÇALIŞIYORMUŞ  PEKİ VERİMLİ DERS ÇALIŞMAK NE DEMEK???</vt:lpstr>
      <vt:lpstr>VERİMLİ DERS ÇALIŞMA NEDİR? Verimli ders çalışma, sürekli çalışmak değildir. Planlı ve düzenli çalışmaktır.</vt:lpstr>
      <vt:lpstr>PowerPoint Sunusu</vt:lpstr>
      <vt:lpstr>PowerPoint Sunusu</vt:lpstr>
      <vt:lpstr>PowerPoint Sunusu</vt:lpstr>
      <vt:lpstr>PowerPoint Sunusu</vt:lpstr>
      <vt:lpstr>PowerPoint Sunusu</vt:lpstr>
      <vt:lpstr>PowerPoint Sunusu</vt:lpstr>
      <vt:lpstr>PowerPoint Sunusu</vt:lpstr>
      <vt:lpstr>  Dağınık bir ortamda ders çalışmıyor. Çok sıcak ya da çok soğuk bir odada ders çalışmıyor. Belli bir yerde ders çalışıyor. Odasını sürekli havalandırıyor.   </vt:lpstr>
      <vt:lpstr>Dersini mutlaka belli bir yerde,  masa başında yapıyor.   TV’nin olduğu odada çalışacaksa TV arkasında kalacak şekilde masasını ayarlıyor.   Ders araç ve gereçlerini çalışmaya başlamadan önce hazırlıyor.</vt:lpstr>
      <vt:lpstr>PowerPoint Sunusu</vt:lpstr>
      <vt:lpstr> 10.YATARAK, UZANARAK DERS ÇALIŞMIYOR. </vt:lpstr>
      <vt:lpstr>  11.CEYLİN MÜZİK DİNLEYEREK DERS ÇALIŞMIYOR. SESSİZ SAKİN BİR ORTAMDA DERS ÇALIŞIYOR</vt:lpstr>
      <vt:lpstr> 11. CEYLİN DERS ÇALIŞIRKEN TELEVİZYON İZLEMİYOR </vt:lpstr>
      <vt:lpstr>   12.CEYLİN ARKADAŞLARI OYUN OYNAMAK İÇİN ÇAĞIRDIĞINDA  ÖDEVLERİNİ BİTİRMEDEN GİTMİYOR.</vt:lpstr>
      <vt:lpstr>13.CEYLİN OKULA KAHVALTI YAPMADAN GELMİYOR.</vt:lpstr>
      <vt:lpstr>14.CEYLİN UYKUSU VARKEN DERS ÇALIŞMIYOR.</vt:lpstr>
      <vt:lpstr>  15. CEYLİN YEMEKLERDEN HEMEN SONRA DERS ÇALIŞMAYA BAŞLAMIYOR. </vt:lpstr>
      <vt:lpstr>PowerPoint Sunusu</vt:lpstr>
      <vt:lpstr>Uyumaya Karar Vermeden Önce</vt:lpstr>
      <vt:lpstr>DOĞRUYSA ALKIŞLA, YANLIŞSA SOMURT! Cümle yanlışsa herkes kollarını bağlayıp somurtur , doğruysa alkışlanır.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HEPİNİZE VERİMLİ GÜNLER DİLERİM.REHBER ÖĞRETMENİNİZ SEMİN TUNÇ.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cp:lastModifiedBy>Etklileşimli Tahta Kullanıcı</cp:lastModifiedBy>
  <cp:revision>4</cp:revision>
  <dcterms:modified xsi:type="dcterms:W3CDTF">2019-01-15T08:23:28Z</dcterms:modified>
</cp:coreProperties>
</file>